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82" r:id="rId10"/>
    <p:sldId id="283" r:id="rId11"/>
    <p:sldId id="275" r:id="rId12"/>
    <p:sldId id="277" r:id="rId13"/>
    <p:sldId id="281" r:id="rId14"/>
    <p:sldId id="274" r:id="rId15"/>
    <p:sldId id="299" r:id="rId16"/>
    <p:sldId id="300" r:id="rId17"/>
    <p:sldId id="265" r:id="rId18"/>
    <p:sldId id="303" r:id="rId19"/>
    <p:sldId id="298" r:id="rId20"/>
    <p:sldId id="301" r:id="rId21"/>
    <p:sldId id="266" r:id="rId22"/>
    <p:sldId id="267" r:id="rId23"/>
    <p:sldId id="293" r:id="rId24"/>
    <p:sldId id="294" r:id="rId25"/>
    <p:sldId id="295" r:id="rId26"/>
    <p:sldId id="268" r:id="rId27"/>
    <p:sldId id="269" r:id="rId28"/>
    <p:sldId id="270" r:id="rId29"/>
    <p:sldId id="284" r:id="rId30"/>
    <p:sldId id="296" r:id="rId31"/>
    <p:sldId id="271" r:id="rId32"/>
    <p:sldId id="272" r:id="rId33"/>
    <p:sldId id="273" r:id="rId34"/>
    <p:sldId id="278" r:id="rId35"/>
    <p:sldId id="279" r:id="rId36"/>
    <p:sldId id="280" r:id="rId37"/>
    <p:sldId id="289" r:id="rId38"/>
    <p:sldId id="292" r:id="rId39"/>
    <p:sldId id="288" r:id="rId40"/>
    <p:sldId id="285" r:id="rId41"/>
    <p:sldId id="286" r:id="rId42"/>
    <p:sldId id="287" r:id="rId43"/>
    <p:sldId id="297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9" r:id="rId59"/>
    <p:sldId id="320" r:id="rId60"/>
    <p:sldId id="322" r:id="rId61"/>
    <p:sldId id="321" r:id="rId62"/>
    <p:sldId id="323" r:id="rId63"/>
    <p:sldId id="344" r:id="rId64"/>
    <p:sldId id="324" r:id="rId65"/>
    <p:sldId id="325" r:id="rId66"/>
    <p:sldId id="326" r:id="rId67"/>
    <p:sldId id="327" r:id="rId68"/>
    <p:sldId id="328" r:id="rId69"/>
    <p:sldId id="331" r:id="rId70"/>
    <p:sldId id="329" r:id="rId71"/>
    <p:sldId id="330" r:id="rId72"/>
    <p:sldId id="332" r:id="rId73"/>
    <p:sldId id="333" r:id="rId74"/>
    <p:sldId id="334" r:id="rId75"/>
    <p:sldId id="335" r:id="rId76"/>
    <p:sldId id="337" r:id="rId77"/>
    <p:sldId id="338" r:id="rId78"/>
    <p:sldId id="339" r:id="rId79"/>
    <p:sldId id="340" r:id="rId80"/>
    <p:sldId id="345" r:id="rId81"/>
    <p:sldId id="341" r:id="rId82"/>
    <p:sldId id="342" r:id="rId83"/>
    <p:sldId id="343" r:id="rId84"/>
    <p:sldId id="346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  <a:srgbClr val="181818"/>
    <a:srgbClr val="232327"/>
    <a:srgbClr val="0EAFE8"/>
    <a:srgbClr val="C58BFF"/>
    <a:srgbClr val="9933FF"/>
    <a:srgbClr val="0066FF"/>
    <a:srgbClr val="33FF8F"/>
    <a:srgbClr val="61D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91286" autoAdjust="0"/>
  </p:normalViewPr>
  <p:slideViewPr>
    <p:cSldViewPr snapToGrid="0">
      <p:cViewPr varScale="1">
        <p:scale>
          <a:sx n="49" d="100"/>
          <a:sy n="49" d="100"/>
        </p:scale>
        <p:origin x="579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516B5-0633-4D78-BF95-7B0EEBC66E35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74DA2-D742-466C-ADF3-18DF222FE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2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54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36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27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0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6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37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18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9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28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32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8234-5D9D-5575-6AED-37F83DF6D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9C2BF-2115-775E-E9C2-638468827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933E-018C-0F76-B279-A838BC2F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2B398-203B-59AC-0A97-48254291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67BE-1AEE-D7EA-BD6B-D54D834F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7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DE30-E6FA-3D19-F483-E964D37B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64F75-C9A6-3C94-B466-14475F004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536EF-134D-D48E-8DD6-146F5980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2BFA2-57C1-8E93-7EAB-CBFB5D65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EA039-2BF1-107E-B0E4-DA1DA718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0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754ED-02A7-C82F-311F-D093F17A8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1F640-9C43-3898-5B97-88EE4712E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6EDD6-AA53-FA8E-2FC7-5D27124E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B0679-5759-6393-E849-0E3347F7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ECC3-970A-FE5B-2E08-0BEF7DFC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4B0A-5922-90EB-18D9-A9BB2775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0175-154C-B908-FE4E-34C673680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071CC-44FA-79B9-F8F4-6B6B2B35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69F-861C-9A2B-175A-B7CCD940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CAE5A-7F53-7994-3B8C-FE8F966B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4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97DF-CBA3-7733-F580-9D8A2165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E2072-8453-48EB-1EB4-D4261F481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F699B-9BF5-1723-1542-804BFF0F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096E9-680D-C17D-712A-8A7E649C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348DE-1E18-F207-02F4-CB761935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1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64C2-B62A-335A-4201-227DAD04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1634-A6BC-92BF-35FA-58A1C5092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0E6F2-EBEF-2A97-3AE7-628B9D38A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30064-281C-4CA4-3329-DC11C18F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FD544-A0A2-C2CD-4982-4E2641F5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AF04F-7A3E-19F8-6924-2EAEE0B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3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14C8-5B41-9EA8-A91A-89FF8114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2C80F-8982-5DD5-EBEE-8725CDF36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5A665-C902-9757-983B-DBC830D64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756E9-B602-AE6F-5707-6E607BEF7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5703D-EC20-4954-D756-A3073AD1C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27380-62E3-E0C1-A86D-304950DD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07FC0-4241-ED48-6B58-309E4AD1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62C76-3FE0-B171-DC66-1919C9E5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0D1D-B686-5D87-5A32-630928C2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240D3-5D83-3ADF-8D6E-6FFAA9B3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0D49E-5CF8-F923-F2A7-E7EE3651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91B8F-86C1-6AF6-C545-AC214DDE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B757A-73BA-AC55-78D4-58BE8F07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40FAF-1E2E-6EC2-67C4-CE565B62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AB88E-CCEF-D8EE-330A-B40D6402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6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14EE-B110-81BB-A83E-478B0A85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C5976-1699-F793-45C9-EC0446BB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D6577-C9EE-A36A-AEC2-4D83E80CA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2C174-326C-D177-E755-581AA9A3C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D9A0C-C5B9-A011-2C1B-A9142A07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B2463-5E3D-AAAC-C529-25BC170C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2164-333F-D693-2319-C5239638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240EBA-3022-E626-C7F0-34B109626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C6F60-527D-04BF-5B8B-161A6A925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8502C-8EF6-4291-06B4-E9710AA1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085DD-A27D-B6E3-45BC-8BAAC418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CEB02-3D94-D987-FEE3-99060B22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A876E-76E0-DCF7-80AE-B9FD71BD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B0F8A-3500-5A34-FB8D-DE39D641E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9BF30-F740-B7DF-362A-1E2D30A34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0DDE-82F5-453A-BC73-9A0D10E12B87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3CA38-A145-4D38-BA08-5FFFA4B1B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CF2B6-5966-07C0-337D-280F22B40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5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8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12" Type="http://schemas.openxmlformats.org/officeDocument/2006/relationships/image" Target="../media/image45.png"/><Relationship Id="rId2" Type="http://schemas.openxmlformats.org/officeDocument/2006/relationships/image" Target="../media/image50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51.png"/><Relationship Id="rId15" Type="http://schemas.openxmlformats.org/officeDocument/2006/relationships/image" Target="../media/image48.png"/><Relationship Id="rId10" Type="http://schemas.openxmlformats.org/officeDocument/2006/relationships/image" Target="../media/image41.png"/><Relationship Id="rId4" Type="http://schemas.openxmlformats.org/officeDocument/2006/relationships/image" Target="../media/image24.svg"/><Relationship Id="rId9" Type="http://schemas.openxmlformats.org/officeDocument/2006/relationships/image" Target="../media/image40.png"/><Relationship Id="rId1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2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s://pxhere.com/en/photo/670912" TargetMode="External"/><Relationship Id="rId10" Type="http://schemas.openxmlformats.org/officeDocument/2006/relationships/hyperlink" Target="https://www.pngall.com/coal-png/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2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3.png"/><Relationship Id="rId7" Type="http://schemas.openxmlformats.org/officeDocument/2006/relationships/image" Target="../media/image1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24.svg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pxhere.com/en/photo/670912" TargetMode="External"/><Relationship Id="rId9" Type="http://schemas.openxmlformats.org/officeDocument/2006/relationships/hyperlink" Target="https://www.pngall.com/coal-pn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4.sv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12" Type="http://schemas.openxmlformats.org/officeDocument/2006/relationships/image" Target="../media/image2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83.png"/><Relationship Id="rId5" Type="http://schemas.openxmlformats.org/officeDocument/2006/relationships/image" Target="../media/image80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g"/><Relationship Id="rId3" Type="http://schemas.openxmlformats.org/officeDocument/2006/relationships/image" Target="../media/image132.svg"/><Relationship Id="rId7" Type="http://schemas.openxmlformats.org/officeDocument/2006/relationships/image" Target="../media/image136.jp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svg"/><Relationship Id="rId10" Type="http://schemas.openxmlformats.org/officeDocument/2006/relationships/image" Target="../media/image139.jp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microsoft.com/office/2007/relationships/hdphoto" Target="../media/hdphoto11.wdp"/><Relationship Id="rId18" Type="http://schemas.openxmlformats.org/officeDocument/2006/relationships/image" Target="../media/image151.png"/><Relationship Id="rId26" Type="http://schemas.openxmlformats.org/officeDocument/2006/relationships/image" Target="../media/image159.png"/><Relationship Id="rId3" Type="http://schemas.openxmlformats.org/officeDocument/2006/relationships/image" Target="../media/image141.png"/><Relationship Id="rId21" Type="http://schemas.openxmlformats.org/officeDocument/2006/relationships/image" Target="../media/image154.svg"/><Relationship Id="rId7" Type="http://schemas.openxmlformats.org/officeDocument/2006/relationships/image" Target="../media/image143.png"/><Relationship Id="rId12" Type="http://schemas.openxmlformats.org/officeDocument/2006/relationships/image" Target="../media/image147.png"/><Relationship Id="rId17" Type="http://schemas.openxmlformats.org/officeDocument/2006/relationships/image" Target="../media/image150.png"/><Relationship Id="rId25" Type="http://schemas.openxmlformats.org/officeDocument/2006/relationships/image" Target="../media/image158.svg"/><Relationship Id="rId2" Type="http://schemas.openxmlformats.org/officeDocument/2006/relationships/notesSlide" Target="../notesSlides/notesSlide5.xml"/><Relationship Id="rId16" Type="http://schemas.microsoft.com/office/2007/relationships/hdphoto" Target="../media/hdphoto12.wdp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svg"/><Relationship Id="rId11" Type="http://schemas.microsoft.com/office/2007/relationships/hdphoto" Target="../media/hdphoto10.wdp"/><Relationship Id="rId24" Type="http://schemas.openxmlformats.org/officeDocument/2006/relationships/image" Target="../media/image157.png"/><Relationship Id="rId5" Type="http://schemas.openxmlformats.org/officeDocument/2006/relationships/image" Target="../media/image133.png"/><Relationship Id="rId15" Type="http://schemas.openxmlformats.org/officeDocument/2006/relationships/image" Target="../media/image149.png"/><Relationship Id="rId23" Type="http://schemas.openxmlformats.org/officeDocument/2006/relationships/image" Target="../media/image156.svg"/><Relationship Id="rId10" Type="http://schemas.openxmlformats.org/officeDocument/2006/relationships/image" Target="../media/image146.png"/><Relationship Id="rId19" Type="http://schemas.openxmlformats.org/officeDocument/2006/relationships/image" Target="../media/image152.svg"/><Relationship Id="rId4" Type="http://schemas.openxmlformats.org/officeDocument/2006/relationships/image" Target="../media/image142.svg"/><Relationship Id="rId9" Type="http://schemas.openxmlformats.org/officeDocument/2006/relationships/image" Target="../media/image145.svg"/><Relationship Id="rId14" Type="http://schemas.openxmlformats.org/officeDocument/2006/relationships/image" Target="../media/image148.png"/><Relationship Id="rId22" Type="http://schemas.openxmlformats.org/officeDocument/2006/relationships/image" Target="../media/image155.png"/><Relationship Id="rId27" Type="http://schemas.openxmlformats.org/officeDocument/2006/relationships/image" Target="../media/image16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emf"/><Relationship Id="rId4" Type="http://schemas.openxmlformats.org/officeDocument/2006/relationships/image" Target="../media/image205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3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2.png"/><Relationship Id="rId7" Type="http://schemas.openxmlformats.org/officeDocument/2006/relationships/image" Target="../media/image224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23.png"/><Relationship Id="rId9" Type="http://schemas.openxmlformats.org/officeDocument/2006/relationships/image" Target="../media/image22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aft diagram of the carbon cycle.">
            <a:extLst>
              <a:ext uri="{FF2B5EF4-FFF2-40B4-BE49-F238E27FC236}">
                <a16:creationId xmlns:a16="http://schemas.microsoft.com/office/drawing/2014/main" id="{167C144F-9B14-269F-4F95-11605264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86" y="0"/>
            <a:ext cx="10289628" cy="68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95C4DA-67E2-A2CB-885C-7D7794019CE3}"/>
              </a:ext>
            </a:extLst>
          </p:cNvPr>
          <p:cNvGrpSpPr/>
          <p:nvPr/>
        </p:nvGrpSpPr>
        <p:grpSpPr>
          <a:xfrm>
            <a:off x="1229322" y="1339383"/>
            <a:ext cx="8363449" cy="3555346"/>
            <a:chOff x="1229322" y="1339383"/>
            <a:chExt cx="8363449" cy="35553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B6983BC-3037-2F9F-0C84-747DFE5EB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322" y="1339383"/>
              <a:ext cx="8363449" cy="3555346"/>
            </a:xfrm>
            <a:prstGeom prst="rect">
              <a:avLst/>
            </a:prstGeom>
          </p:spPr>
        </p:pic>
        <p:pic>
          <p:nvPicPr>
            <p:cNvPr id="3" name="Graphic 2" descr="Cursor with solid fill">
              <a:extLst>
                <a:ext uri="{FF2B5EF4-FFF2-40B4-BE49-F238E27FC236}">
                  <a16:creationId xmlns:a16="http://schemas.microsoft.com/office/drawing/2014/main" id="{B13890AC-AE5B-CA73-C1F7-4EE352A3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1135" y="4173965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91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59D041-743D-52F4-17F8-EE6DE5383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24"/>
          <a:stretch/>
        </p:blipFill>
        <p:spPr>
          <a:xfrm>
            <a:off x="2874354" y="2125173"/>
            <a:ext cx="5733288" cy="6825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739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6FA2B39-CA0D-B37C-82A9-E79B23972D4A}"/>
              </a:ext>
            </a:extLst>
          </p:cNvPr>
          <p:cNvGrpSpPr/>
          <p:nvPr/>
        </p:nvGrpSpPr>
        <p:grpSpPr>
          <a:xfrm>
            <a:off x="-2760156" y="1494716"/>
            <a:ext cx="17712311" cy="3868567"/>
            <a:chOff x="3236460" y="149677"/>
            <a:chExt cx="17712311" cy="386856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D1D2C24-10BD-2C51-4D98-1DB42B0237A0}"/>
                </a:ext>
              </a:extLst>
            </p:cNvPr>
            <p:cNvGrpSpPr/>
            <p:nvPr/>
          </p:nvGrpSpPr>
          <p:grpSpPr>
            <a:xfrm>
              <a:off x="3236460" y="149677"/>
              <a:ext cx="5719079" cy="2828769"/>
              <a:chOff x="5896021" y="264998"/>
              <a:chExt cx="5719079" cy="282876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F71716C-C580-70C0-7B72-C9AF64EBF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14879" y="1117837"/>
                <a:ext cx="5577511" cy="197593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1B6015-AE6D-DDFC-27E9-ACB6F020ED7F}"/>
                  </a:ext>
                </a:extLst>
              </p:cNvPr>
              <p:cNvSpPr txBox="1"/>
              <p:nvPr/>
            </p:nvSpPr>
            <p:spPr>
              <a:xfrm>
                <a:off x="9861403" y="264998"/>
                <a:ext cx="17536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View</a:t>
                </a:r>
              </a:p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Switch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5D6BC45-0EA6-CCD6-C35A-89CB5D80CFDC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flipH="1">
                <a:off x="9803256" y="1095995"/>
                <a:ext cx="934996" cy="560683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CB6E52-C118-C476-250C-2CCA1AAC5D16}"/>
                  </a:ext>
                </a:extLst>
              </p:cNvPr>
              <p:cNvSpPr txBox="1"/>
              <p:nvPr/>
            </p:nvSpPr>
            <p:spPr>
              <a:xfrm>
                <a:off x="5896021" y="286839"/>
                <a:ext cx="18469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Success</a:t>
                </a:r>
              </a:p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Condition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D9EB50D0-9A55-B619-D8BA-6AEB727876D6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>
                <a:off x="6819512" y="1117836"/>
                <a:ext cx="398869" cy="106596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054867-EAEA-9C71-D9E1-F8F28214994B}"/>
                  </a:ext>
                </a:extLst>
              </p:cNvPr>
              <p:cNvSpPr txBox="1"/>
              <p:nvPr/>
            </p:nvSpPr>
            <p:spPr>
              <a:xfrm>
                <a:off x="8049559" y="454273"/>
                <a:ext cx="17536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9C86204-CCB0-2EFA-7455-9F3A55716BBB}"/>
                  </a:ext>
                </a:extLst>
              </p:cNvPr>
              <p:cNvCxnSpPr>
                <a:cxnSpLocks/>
                <a:stCxn id="17" idx="2"/>
              </p:cNvCxnSpPr>
              <p:nvPr/>
            </p:nvCxnSpPr>
            <p:spPr>
              <a:xfrm>
                <a:off x="8926408" y="915938"/>
                <a:ext cx="0" cy="149043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89E7BFE-CEC1-DD57-57D7-7CD5BA1441ED}"/>
                </a:ext>
              </a:extLst>
            </p:cNvPr>
            <p:cNvGrpSpPr/>
            <p:nvPr/>
          </p:nvGrpSpPr>
          <p:grpSpPr>
            <a:xfrm>
              <a:off x="9709676" y="980674"/>
              <a:ext cx="11239095" cy="3037570"/>
              <a:chOff x="348854" y="3093767"/>
              <a:chExt cx="11239095" cy="303757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5659145-680B-C388-5B93-24B15493F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854" y="3093767"/>
                <a:ext cx="5571768" cy="197593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4F1D357-FD67-0F86-478E-9AE21AFA9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0622" y="3093768"/>
                <a:ext cx="5667327" cy="197593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C15A1C-5E51-0D3C-932A-88448687A399}"/>
                  </a:ext>
                </a:extLst>
              </p:cNvPr>
              <p:cNvSpPr txBox="1"/>
              <p:nvPr/>
            </p:nvSpPr>
            <p:spPr>
              <a:xfrm>
                <a:off x="3110686" y="5300340"/>
                <a:ext cx="21265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Target Met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E335048-AEB4-500B-047C-B40D00EB5594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V="1">
                <a:off x="4173967" y="4625788"/>
                <a:ext cx="0" cy="6745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664562-B979-BDFB-23CE-2059EF18B1CB}"/>
                  </a:ext>
                </a:extLst>
              </p:cNvPr>
              <p:cNvSpPr txBox="1"/>
              <p:nvPr/>
            </p:nvSpPr>
            <p:spPr>
              <a:xfrm>
                <a:off x="7554707" y="5300340"/>
                <a:ext cx="35383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Failed to meet target at year 0.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12E907E-2833-6A63-D640-5B889E72AB8B}"/>
                  </a:ext>
                </a:extLst>
              </p:cNvPr>
              <p:cNvCxnSpPr>
                <a:cxnSpLocks/>
                <a:stCxn id="35" idx="0"/>
              </p:cNvCxnSpPr>
              <p:nvPr/>
            </p:nvCxnSpPr>
            <p:spPr>
              <a:xfrm flipV="1">
                <a:off x="9323902" y="4625788"/>
                <a:ext cx="0" cy="6745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8275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FEB70-F254-72EE-91CB-28650E8D11C7}"/>
              </a:ext>
            </a:extLst>
          </p:cNvPr>
          <p:cNvGrpSpPr/>
          <p:nvPr/>
        </p:nvGrpSpPr>
        <p:grpSpPr>
          <a:xfrm>
            <a:off x="200496" y="2002213"/>
            <a:ext cx="11791008" cy="2548271"/>
            <a:chOff x="-227023" y="1819333"/>
            <a:chExt cx="11791008" cy="254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C85D08-FDCD-9540-A835-0C777C7BB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819333"/>
              <a:ext cx="5467985" cy="25482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1A230A-65BA-C1F9-4DAB-9FBF566A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7023" y="1819333"/>
              <a:ext cx="6049697" cy="2484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19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EC8AB4-0258-9F0F-2BF0-AB3D8E6B174A}"/>
              </a:ext>
            </a:extLst>
          </p:cNvPr>
          <p:cNvGrpSpPr/>
          <p:nvPr/>
        </p:nvGrpSpPr>
        <p:grpSpPr>
          <a:xfrm>
            <a:off x="1108487" y="1765804"/>
            <a:ext cx="9975025" cy="3326391"/>
            <a:chOff x="1245605" y="978821"/>
            <a:chExt cx="9975025" cy="3326391"/>
          </a:xfrm>
        </p:grpSpPr>
        <p:pic>
          <p:nvPicPr>
            <p:cNvPr id="3" name="Picture 2" descr="A stack of logs on a black background&#10;&#10;Description automatically generated">
              <a:extLst>
                <a:ext uri="{FF2B5EF4-FFF2-40B4-BE49-F238E27FC236}">
                  <a16:creationId xmlns:a16="http://schemas.microsoft.com/office/drawing/2014/main" id="{5956AB28-1099-0837-2E1C-8D5F2C753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374" y="1025480"/>
              <a:ext cx="2612482" cy="2612482"/>
            </a:xfrm>
            <a:prstGeom prst="rect">
              <a:avLst/>
            </a:prstGeom>
          </p:spPr>
        </p:pic>
        <p:pic>
          <p:nvPicPr>
            <p:cNvPr id="5" name="Picture 4" descr="A cartoon of a mushroom and a fruit&#10;&#10;Description automatically generated">
              <a:extLst>
                <a:ext uri="{FF2B5EF4-FFF2-40B4-BE49-F238E27FC236}">
                  <a16:creationId xmlns:a16="http://schemas.microsoft.com/office/drawing/2014/main" id="{C2F29B66-6950-2B73-35EE-439D3C396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8029" y="978821"/>
              <a:ext cx="2612482" cy="2612482"/>
            </a:xfrm>
            <a:prstGeom prst="rect">
              <a:avLst/>
            </a:prstGeom>
          </p:spPr>
        </p:pic>
        <p:pic>
          <p:nvPicPr>
            <p:cNvPr id="7" name="Picture 6" descr="A yellow smiley face with black background&#10;&#10;Description automatically generated">
              <a:extLst>
                <a:ext uri="{FF2B5EF4-FFF2-40B4-BE49-F238E27FC236}">
                  <a16:creationId xmlns:a16="http://schemas.microsoft.com/office/drawing/2014/main" id="{F3C14B5D-E8D9-E48B-CA98-2CDF2D96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684" y="1141125"/>
              <a:ext cx="2287875" cy="22878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AE414-ACB4-3041-42C4-48314AEC97CD}"/>
                </a:ext>
              </a:extLst>
            </p:cNvPr>
            <p:cNvSpPr txBox="1"/>
            <p:nvPr/>
          </p:nvSpPr>
          <p:spPr>
            <a:xfrm>
              <a:off x="4820260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NTFP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6755B0-0B87-FD01-DA0E-B8529FAAE322}"/>
                </a:ext>
              </a:extLst>
            </p:cNvPr>
            <p:cNvSpPr txBox="1"/>
            <p:nvPr/>
          </p:nvSpPr>
          <p:spPr>
            <a:xfrm>
              <a:off x="1245605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TIMBER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10D35D-B04E-E4F3-9C7C-A77C9398F099}"/>
                </a:ext>
              </a:extLst>
            </p:cNvPr>
            <p:cNvSpPr txBox="1"/>
            <p:nvPr/>
          </p:nvSpPr>
          <p:spPr>
            <a:xfrm>
              <a:off x="8232611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RECREATION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BCE66DA-DC2A-38BA-AD4F-4D0C40DE7540}"/>
              </a:ext>
            </a:extLst>
          </p:cNvPr>
          <p:cNvGrpSpPr/>
          <p:nvPr/>
        </p:nvGrpSpPr>
        <p:grpSpPr>
          <a:xfrm>
            <a:off x="5845039" y="633205"/>
            <a:ext cx="5613743" cy="5584843"/>
            <a:chOff x="5845039" y="633205"/>
            <a:chExt cx="5613743" cy="558484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03F3A83-B2D7-86C3-A411-B9CA74A8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5039" y="633205"/>
              <a:ext cx="5613743" cy="5584843"/>
            </a:xfrm>
            <a:prstGeom prst="rect">
              <a:avLst/>
            </a:prstGeom>
          </p:spPr>
        </p:pic>
        <p:pic>
          <p:nvPicPr>
            <p:cNvPr id="10" name="Graphic 9" descr="Cursor with solid fill">
              <a:extLst>
                <a:ext uri="{FF2B5EF4-FFF2-40B4-BE49-F238E27FC236}">
                  <a16:creationId xmlns:a16="http://schemas.microsoft.com/office/drawing/2014/main" id="{3CEF19C2-097D-F61B-B48A-1A4217BE4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51156" y="2876465"/>
              <a:ext cx="549161" cy="54916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6D138E-9EC8-002B-3AEE-4FF7D1EAAD6B}"/>
              </a:ext>
            </a:extLst>
          </p:cNvPr>
          <p:cNvGrpSpPr/>
          <p:nvPr/>
        </p:nvGrpSpPr>
        <p:grpSpPr>
          <a:xfrm>
            <a:off x="412364" y="639952"/>
            <a:ext cx="5350278" cy="5578096"/>
            <a:chOff x="412364" y="639952"/>
            <a:chExt cx="5350278" cy="55780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24AB96-6243-E1E1-377A-32FF84564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364" y="639952"/>
              <a:ext cx="5350278" cy="5578096"/>
            </a:xfrm>
            <a:prstGeom prst="rect">
              <a:avLst/>
            </a:prstGeom>
          </p:spPr>
        </p:pic>
        <p:pic>
          <p:nvPicPr>
            <p:cNvPr id="14" name="Graphic 13" descr="Cursor with solid fill">
              <a:extLst>
                <a:ext uri="{FF2B5EF4-FFF2-40B4-BE49-F238E27FC236}">
                  <a16:creationId xmlns:a16="http://schemas.microsoft.com/office/drawing/2014/main" id="{9CED80DC-15EC-A61D-ED3F-95D4D7C2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38342" y="3092858"/>
              <a:ext cx="487491" cy="487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201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2BFF131-7027-D65B-5E62-F0F411C36A8B}"/>
              </a:ext>
            </a:extLst>
          </p:cNvPr>
          <p:cNvGrpSpPr/>
          <p:nvPr/>
        </p:nvGrpSpPr>
        <p:grpSpPr>
          <a:xfrm>
            <a:off x="578872" y="717440"/>
            <a:ext cx="10153107" cy="4625097"/>
            <a:chOff x="972745" y="1603156"/>
            <a:chExt cx="10153107" cy="46250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1F0320-3FEB-F57C-D6C2-225DA4B5FBA0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274816" y="1392857"/>
              <a:chExt cx="10153107" cy="462509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0817B92-A98F-8052-5FF7-045E88EFCE41}"/>
                  </a:ext>
                </a:extLst>
              </p:cNvPr>
              <p:cNvGrpSpPr/>
              <p:nvPr/>
            </p:nvGrpSpPr>
            <p:grpSpPr>
              <a:xfrm>
                <a:off x="2100941" y="1801585"/>
                <a:ext cx="8093816" cy="4216369"/>
                <a:chOff x="2100941" y="1801585"/>
                <a:chExt cx="8093816" cy="421636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7056A62-E66E-931A-EC5C-CD08A6365255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7913917" cy="3254829"/>
                  <a:chOff x="2373084" y="2782148"/>
                  <a:chExt cx="7913917" cy="3254829"/>
                </a:xfrm>
              </p:grpSpPr>
              <p:pic>
                <p:nvPicPr>
                  <p:cNvPr id="20" name="Picture 19" descr="A logo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3DAC15D4-7C67-62B5-F122-4508F5194E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84620" y="3247915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6C60C832-44C5-7EF6-858B-A5E66535AC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2" y="3295087"/>
                    <a:ext cx="588558" cy="958116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A green triangle shaped object&#10;&#10;Description automatically generated">
                    <a:extLst>
                      <a:ext uri="{FF2B5EF4-FFF2-40B4-BE49-F238E27FC236}">
                        <a16:creationId xmlns:a16="http://schemas.microsoft.com/office/drawing/2014/main" id="{28DE0DE8-9C60-CEC4-6C32-22E7217589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4562604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 descr="A green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27FA0DD-AB82-7F25-8D15-848A946872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3181960"/>
                    <a:ext cx="1079365" cy="1079365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A green triang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2E242E5C-7DA8-D9D9-D495-1E7438B068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03305" y="4571828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 descr="A logo with a green circle&#10;&#10;Description automatically generated">
                    <a:extLst>
                      <a:ext uri="{FF2B5EF4-FFF2-40B4-BE49-F238E27FC236}">
                        <a16:creationId xmlns:a16="http://schemas.microsoft.com/office/drawing/2014/main" id="{CBD67C29-D72D-2CC3-1A76-383291333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0647" y="3208001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D31ADF1-3A0C-9D60-3C4F-A4180C502DA0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4584249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B36BF40-4D6A-CD75-11CD-19B37B524DDB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2702" y="3164466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 descr="A black and gold triangle logo&#10;&#10;Description automatically generated">
                    <a:extLst>
                      <a:ext uri="{FF2B5EF4-FFF2-40B4-BE49-F238E27FC236}">
                        <a16:creationId xmlns:a16="http://schemas.microsoft.com/office/drawing/2014/main" id="{342B20F0-0435-912A-B608-B1F6A57908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3734" y="4568199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F9D1D679-84A1-A071-7B9A-4389C4859C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0" y="4582712"/>
                    <a:ext cx="588559" cy="958118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831C04CB-346D-9D69-694E-58B251C13AC3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4557" y="4486914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5FF548ED-5FD7-81F0-9926-4F7E09484DFD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3203353"/>
                    <a:ext cx="720000" cy="1080000"/>
                  </a:xfrm>
                  <a:prstGeom prst="rect">
                    <a:avLst/>
                  </a:prstGeom>
                </p:spPr>
              </p:pic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8445AE0F-5734-CAA9-D5F0-93B323E66F3A}"/>
                      </a:ext>
                    </a:extLst>
                  </p:cNvPr>
                  <p:cNvCxnSpPr/>
                  <p:nvPr/>
                </p:nvCxnSpPr>
                <p:spPr>
                  <a:xfrm>
                    <a:off x="3679372" y="2814805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EF0314D-618F-5E74-12DF-7C88CF58A457}"/>
                      </a:ext>
                    </a:extLst>
                  </p:cNvPr>
                  <p:cNvCxnSpPr/>
                  <p:nvPr/>
                </p:nvCxnSpPr>
                <p:spPr>
                  <a:xfrm>
                    <a:off x="5018315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61E5781B-60E2-5CBF-736B-7EF0464D629C}"/>
                      </a:ext>
                    </a:extLst>
                  </p:cNvPr>
                  <p:cNvCxnSpPr/>
                  <p:nvPr/>
                </p:nvCxnSpPr>
                <p:spPr>
                  <a:xfrm>
                    <a:off x="6302828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1C59A31F-F685-37CF-A448-3C28293AF9B5}"/>
                      </a:ext>
                    </a:extLst>
                  </p:cNvPr>
                  <p:cNvCxnSpPr/>
                  <p:nvPr/>
                </p:nvCxnSpPr>
                <p:spPr>
                  <a:xfrm>
                    <a:off x="7663539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EFBFA16A-ACB4-0327-E2E7-B1EE7B59321A}"/>
                      </a:ext>
                    </a:extLst>
                  </p:cNvPr>
                  <p:cNvCxnSpPr/>
                  <p:nvPr/>
                </p:nvCxnSpPr>
                <p:spPr>
                  <a:xfrm>
                    <a:off x="8926290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63A241F5-8F9F-DEA0-3997-D04725E622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4" y="4415005"/>
                    <a:ext cx="7913917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5F887231-52A7-C30F-0F64-FD11EA6187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5" y="2782148"/>
                    <a:ext cx="791391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7E5741E-8EAF-82DE-8CDC-D93EB6132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83965" y="6036975"/>
                    <a:ext cx="790303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4B79813E-2A3F-0A6F-EEE3-189F06E9DC15}"/>
                      </a:ext>
                    </a:extLst>
                  </p:cNvPr>
                  <p:cNvCxnSpPr/>
                  <p:nvPr/>
                </p:nvCxnSpPr>
                <p:spPr>
                  <a:xfrm>
                    <a:off x="2394857" y="2803919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9B5CB4F5-8760-F342-DC26-A6FB7D341E1F}"/>
                      </a:ext>
                    </a:extLst>
                  </p:cNvPr>
                  <p:cNvCxnSpPr/>
                  <p:nvPr/>
                </p:nvCxnSpPr>
                <p:spPr>
                  <a:xfrm>
                    <a:off x="10287001" y="2782148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9ECFFE-E028-CC5D-627F-8F20E521FDB6}"/>
                    </a:ext>
                  </a:extLst>
                </p:cNvPr>
                <p:cNvSpPr txBox="1"/>
                <p:nvPr/>
              </p:nvSpPr>
              <p:spPr>
                <a:xfrm rot="18900000">
                  <a:off x="3114349" y="5517462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Sapling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3BB883-C713-6FEE-84C9-B553778F735D}"/>
                    </a:ext>
                  </a:extLst>
                </p:cNvPr>
                <p:cNvSpPr txBox="1"/>
                <p:nvPr/>
              </p:nvSpPr>
              <p:spPr>
                <a:xfrm rot="18900000">
                  <a:off x="4420630" y="5439480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Mature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6F8B2AB-359A-BAEF-16EB-C5CF1B263A52}"/>
                    </a:ext>
                  </a:extLst>
                </p:cNvPr>
                <p:cNvSpPr txBox="1"/>
                <p:nvPr/>
              </p:nvSpPr>
              <p:spPr>
                <a:xfrm rot="18900000">
                  <a:off x="7077668" y="561784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Senescent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D7B51A-8DCA-ACEE-711B-F38FA3C2B6CB}"/>
                    </a:ext>
                  </a:extLst>
                </p:cNvPr>
                <p:cNvSpPr txBox="1"/>
                <p:nvPr/>
              </p:nvSpPr>
              <p:spPr>
                <a:xfrm rot="18900000">
                  <a:off x="5776924" y="5285592"/>
                  <a:ext cx="17536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Old</a:t>
                  </a:r>
                </a:p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Growth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0FF53E-F791-4546-8129-A5F70532CCDB}"/>
                    </a:ext>
                  </a:extLst>
                </p:cNvPr>
                <p:cNvSpPr txBox="1"/>
                <p:nvPr/>
              </p:nvSpPr>
              <p:spPr>
                <a:xfrm rot="18900000">
                  <a:off x="8441060" y="535556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Dead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C63995-9438-AA8E-3B5D-7F4608649390}"/>
                  </a:ext>
                </a:extLst>
              </p:cNvPr>
              <p:cNvSpPr txBox="1"/>
              <p:nvPr/>
            </p:nvSpPr>
            <p:spPr>
              <a:xfrm>
                <a:off x="4619332" y="1392857"/>
                <a:ext cx="2591144" cy="400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LIFE STAGE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0772F2-4B28-BEAB-E413-5A1944E14E96}"/>
                  </a:ext>
                </a:extLst>
              </p:cNvPr>
              <p:cNvSpPr txBox="1"/>
              <p:nvPr/>
            </p:nvSpPr>
            <p:spPr>
              <a:xfrm rot="5400000">
                <a:off x="9426541" y="3227852"/>
                <a:ext cx="16026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3964B0-09F4-96F7-A83A-DFEE08DA10BA}"/>
                  </a:ext>
                </a:extLst>
              </p:cNvPr>
              <p:cNvSpPr txBox="1"/>
              <p:nvPr/>
            </p:nvSpPr>
            <p:spPr>
              <a:xfrm>
                <a:off x="275942" y="3988995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Coniferous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966B9A-BB54-BDD0-3301-94569813FFC0}"/>
                  </a:ext>
                </a:extLst>
              </p:cNvPr>
              <p:cNvSpPr txBox="1"/>
              <p:nvPr/>
            </p:nvSpPr>
            <p:spPr>
              <a:xfrm>
                <a:off x="274816" y="2433446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Deciduous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AB8C28-8730-528E-0046-013D4B00EC8E}"/>
                </a:ext>
              </a:extLst>
            </p:cNvPr>
            <p:cNvSpPr txBox="1"/>
            <p:nvPr/>
          </p:nvSpPr>
          <p:spPr>
            <a:xfrm rot="18940366">
              <a:off x="2616646" y="5727761"/>
              <a:ext cx="1753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Seedling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3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29EDD8A6-CA3A-20DA-710B-18E8B4BD3C9A}"/>
              </a:ext>
            </a:extLst>
          </p:cNvPr>
          <p:cNvGrpSpPr/>
          <p:nvPr/>
        </p:nvGrpSpPr>
        <p:grpSpPr>
          <a:xfrm>
            <a:off x="1019446" y="1116451"/>
            <a:ext cx="10153107" cy="4625097"/>
            <a:chOff x="972745" y="1603156"/>
            <a:chExt cx="10153107" cy="462509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BC66341-3523-4F92-2DA5-DE61139F23C1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F74236A-3239-720C-7EA5-1F14D1A16A6E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43CAE434-9612-A455-01E6-7B904481E48B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274816" y="1392857"/>
                  <a:chExt cx="10153107" cy="4625097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EC9985BE-F318-08DA-D98C-A0C29B02D9CF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793220"/>
                    <a:ext cx="8093816" cy="4224734"/>
                    <a:chOff x="2100941" y="1793220"/>
                    <a:chExt cx="8093816" cy="4224734"/>
                  </a:xfrm>
                </p:grpSpPr>
                <p:grpSp>
                  <p:nvGrpSpPr>
                    <p:cNvPr id="42" name="Group 41">
                      <a:extLst>
                        <a:ext uri="{FF2B5EF4-FFF2-40B4-BE49-F238E27FC236}">
                          <a16:creationId xmlns:a16="http://schemas.microsoft.com/office/drawing/2014/main" id="{1C061F5A-BC70-9ACF-9909-25DF3DBAFC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7926871" cy="3263194"/>
                      <a:chOff x="2373084" y="2773783"/>
                      <a:chExt cx="7926871" cy="3263194"/>
                    </a:xfrm>
                  </p:grpSpPr>
                  <p:pic>
                    <p:nvPicPr>
                      <p:cNvPr id="3" name="Picture 2" descr="A logo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3194E78-DD99-F1A3-CA70-EB57B0BFEB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84620" y="3247915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" name="Picture 4">
                        <a:extLst>
                          <a:ext uri="{FF2B5EF4-FFF2-40B4-BE49-F238E27FC236}">
                            <a16:creationId xmlns:a16="http://schemas.microsoft.com/office/drawing/2014/main" id="{649AB669-BFC9-DE3C-7E47-0FA4E7DD98D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2" y="3295087"/>
                        <a:ext cx="588558" cy="9581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 descr="A green triangle shaped object&#10;&#10;Description automatically generated">
                        <a:extLst>
                          <a:ext uri="{FF2B5EF4-FFF2-40B4-BE49-F238E27FC236}">
                            <a16:creationId xmlns:a16="http://schemas.microsoft.com/office/drawing/2014/main" id="{BB578268-E3A1-3D01-B689-0BCB42B51B0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4562604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Picture 8" descr="A green circ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C99A6D2-8471-BB99-4E9F-F237FBBDCB3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3181960"/>
                        <a:ext cx="1079365" cy="107936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Picture 12" descr="A green triang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CF80783E-CDE5-93D2-7BE0-71A6ACC93A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503305" y="4571828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Picture 14" descr="A logo with a green circle&#10;&#10;Description automatically generated">
                        <a:extLst>
                          <a:ext uri="{FF2B5EF4-FFF2-40B4-BE49-F238E27FC236}">
                            <a16:creationId xmlns:a16="http://schemas.microsoft.com/office/drawing/2014/main" id="{A3802920-4504-B1F2-18C1-7E6F9C0B1D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470647" y="3208001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Picture 20" descr="A black and gold triangle logo&#10;&#10;Description automatically generated">
                        <a:extLst>
                          <a:ext uri="{FF2B5EF4-FFF2-40B4-BE49-F238E27FC236}">
                            <a16:creationId xmlns:a16="http://schemas.microsoft.com/office/drawing/2014/main" id="{3E5BA6AB-0AB5-95C7-E806-5FAA170270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73734" y="4568199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Picture 21">
                        <a:extLst>
                          <a:ext uri="{FF2B5EF4-FFF2-40B4-BE49-F238E27FC236}">
                            <a16:creationId xmlns:a16="http://schemas.microsoft.com/office/drawing/2014/main" id="{87A86FDE-F6AB-8C66-4875-E1960A7070D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0" y="4582712"/>
                        <a:ext cx="588559" cy="958118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7" name="Straight Connector 26">
                        <a:extLst>
                          <a:ext uri="{FF2B5EF4-FFF2-40B4-BE49-F238E27FC236}">
                            <a16:creationId xmlns:a16="http://schemas.microsoft.com/office/drawing/2014/main" id="{BE2051A6-4350-8DBC-35CB-91D2DF7BA73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679372" y="2814805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" name="Straight Connector 27">
                        <a:extLst>
                          <a:ext uri="{FF2B5EF4-FFF2-40B4-BE49-F238E27FC236}">
                            <a16:creationId xmlns:a16="http://schemas.microsoft.com/office/drawing/2014/main" id="{84EDC893-9DBA-1F88-F8A0-AF87C31D2C5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018315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" name="Straight Connector 28">
                        <a:extLst>
                          <a:ext uri="{FF2B5EF4-FFF2-40B4-BE49-F238E27FC236}">
                            <a16:creationId xmlns:a16="http://schemas.microsoft.com/office/drawing/2014/main" id="{0ADCCEE2-2962-6042-427E-08FA50956FE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302828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Straight Connector 29">
                        <a:extLst>
                          <a:ext uri="{FF2B5EF4-FFF2-40B4-BE49-F238E27FC236}">
                            <a16:creationId xmlns:a16="http://schemas.microsoft.com/office/drawing/2014/main" id="{01E6C85D-3CE3-5D3E-CA1C-949A3494D3B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63539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Straight Connector 30">
                        <a:extLst>
                          <a:ext uri="{FF2B5EF4-FFF2-40B4-BE49-F238E27FC236}">
                            <a16:creationId xmlns:a16="http://schemas.microsoft.com/office/drawing/2014/main" id="{B86D7442-185D-324E-099B-6A44A261789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926290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Straight Connector 31">
                        <a:extLst>
                          <a:ext uri="{FF2B5EF4-FFF2-40B4-BE49-F238E27FC236}">
                            <a16:creationId xmlns:a16="http://schemas.microsoft.com/office/drawing/2014/main" id="{96A86195-D42A-FE26-D732-18A20460D1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4" y="4415005"/>
                        <a:ext cx="7913917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" name="Straight Connector 34">
                        <a:extLst>
                          <a:ext uri="{FF2B5EF4-FFF2-40B4-BE49-F238E27FC236}">
                            <a16:creationId xmlns:a16="http://schemas.microsoft.com/office/drawing/2014/main" id="{DEDBC65A-AF08-BD8D-44A0-38EB6794C3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5" y="2773783"/>
                        <a:ext cx="7926870" cy="8365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Straight Connector 35">
                        <a:extLst>
                          <a:ext uri="{FF2B5EF4-FFF2-40B4-BE49-F238E27FC236}">
                            <a16:creationId xmlns:a16="http://schemas.microsoft.com/office/drawing/2014/main" id="{2AB1F8D5-D9A5-B3DA-EA7B-593E760906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83965" y="6036975"/>
                        <a:ext cx="7903036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Straight Connector 36">
                        <a:extLst>
                          <a:ext uri="{FF2B5EF4-FFF2-40B4-BE49-F238E27FC236}">
                            <a16:creationId xmlns:a16="http://schemas.microsoft.com/office/drawing/2014/main" id="{70458D46-FB38-E9D7-3DBF-D4C227D3030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394857" y="2803919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F7974E69-7A6D-C31F-0FAC-1B43B459820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287001" y="2782148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9BA047AF-3138-3436-D61E-F95D869789BE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3114349" y="5517462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Sapling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F44F971D-046B-CA00-AFD2-E8454C585A7A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4420630" y="5439480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Mature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7A7D8F54-0919-C026-CC85-5F7C45C705BC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7077668" y="561784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Senescent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C2D3D62-DC2E-A97F-1F7F-D9726164BFFD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5776924" y="5285592"/>
                      <a:ext cx="1753697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Old</a:t>
                      </a:r>
                    </a:p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Growth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BEE64127-1313-3F79-FEA5-86A35C657349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8441060" y="535556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Dead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</p:grp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5D2399D-ADE9-2209-0D41-67B84FB3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4619332" y="1392857"/>
                    <a:ext cx="2591144" cy="4003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LIFE STAGE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856512CD-DC8F-9B1C-A74C-3E6C941A1A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426541" y="3227852"/>
                    <a:ext cx="160265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TYPE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06E3E00-6CE2-ACFF-1F17-637A5C18F01F}"/>
                      </a:ext>
                    </a:extLst>
                  </p:cNvPr>
                  <p:cNvSpPr txBox="1"/>
                  <p:nvPr/>
                </p:nvSpPr>
                <p:spPr>
                  <a:xfrm>
                    <a:off x="275942" y="3988995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Coniferous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0F19175-F5C8-E48E-9D00-82C443CB384E}"/>
                      </a:ext>
                    </a:extLst>
                  </p:cNvPr>
                  <p:cNvSpPr txBox="1"/>
                  <p:nvPr/>
                </p:nvSpPr>
                <p:spPr>
                  <a:xfrm>
                    <a:off x="274816" y="2433446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Deciduous</a:t>
                    </a:r>
                  </a:p>
                </p:txBody>
              </p: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4282028-EEEB-912C-750D-9EC9C3FD72EF}"/>
                    </a:ext>
                  </a:extLst>
                </p:cNvPr>
                <p:cNvSpPr txBox="1"/>
                <p:nvPr/>
              </p:nvSpPr>
              <p:spPr>
                <a:xfrm rot="18940366">
                  <a:off x="2616646" y="5727761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Seedling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90C770E-013C-FA7C-A666-8E0E3AD8D1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8265"/>
              <a:stretch/>
            </p:blipFill>
            <p:spPr>
              <a:xfrm>
                <a:off x="3017936" y="3844121"/>
                <a:ext cx="828041" cy="108000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9881F76-9923-41E1-A9B6-0803B200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5009" y="2395127"/>
                <a:ext cx="827634" cy="1080000"/>
              </a:xfrm>
              <a:prstGeom prst="rect">
                <a:avLst/>
              </a:prstGeom>
            </p:spPr>
          </p:pic>
        </p:grpSp>
        <p:pic>
          <p:nvPicPr>
            <p:cNvPr id="68" name="Picture 67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DD73B47D-7466-48EC-3FDB-B9BF8582C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587" y="3831454"/>
              <a:ext cx="669600" cy="1080000"/>
            </a:xfrm>
            <a:prstGeom prst="rect">
              <a:avLst/>
            </a:prstGeom>
          </p:spPr>
        </p:pic>
        <p:pic>
          <p:nvPicPr>
            <p:cNvPr id="70" name="Picture 69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78A0A297-C140-CC1D-7E3F-994C2849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899" y="2437303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006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5C63046D-2510-FC3C-D81D-2EF35A6B1B11}"/>
              </a:ext>
            </a:extLst>
          </p:cNvPr>
          <p:cNvGrpSpPr/>
          <p:nvPr/>
        </p:nvGrpSpPr>
        <p:grpSpPr>
          <a:xfrm>
            <a:off x="-4097338" y="1116451"/>
            <a:ext cx="20386675" cy="4625097"/>
            <a:chOff x="-8728861" y="650937"/>
            <a:chExt cx="20386675" cy="46250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CDEC62-DC52-B723-A78B-A5BAE1D7F54C}"/>
                </a:ext>
              </a:extLst>
            </p:cNvPr>
            <p:cNvGrpSpPr/>
            <p:nvPr/>
          </p:nvGrpSpPr>
          <p:grpSpPr>
            <a:xfrm>
              <a:off x="2030476" y="772679"/>
              <a:ext cx="4207439" cy="4381615"/>
              <a:chOff x="3992280" y="1238192"/>
              <a:chExt cx="4207439" cy="438161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1EF66AA-6554-0A17-5EEC-F83F7AF2D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92280" y="1238192"/>
                <a:ext cx="4207439" cy="4381615"/>
              </a:xfrm>
              <a:prstGeom prst="rect">
                <a:avLst/>
              </a:prstGeom>
            </p:spPr>
          </p:pic>
          <p:pic>
            <p:nvPicPr>
              <p:cNvPr id="8" name="Graphic 7" descr="Cursor with solid fill">
                <a:extLst>
                  <a:ext uri="{FF2B5EF4-FFF2-40B4-BE49-F238E27FC236}">
                    <a16:creationId xmlns:a16="http://schemas.microsoft.com/office/drawing/2014/main" id="{08D239CD-8DD0-9088-23E1-1BF5CABAF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41047" y="4186549"/>
                <a:ext cx="549161" cy="549161"/>
              </a:xfrm>
              <a:prstGeom prst="rect">
                <a:avLst/>
              </a:prstGeom>
            </p:spPr>
          </p:pic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03A82F3-40ED-6ABE-6328-47367E2BCFB5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6237915" y="2963487"/>
              <a:ext cx="1212460" cy="27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E1A7CE-0FEB-5AEB-EEA1-58A080E058A8}"/>
                </a:ext>
              </a:extLst>
            </p:cNvPr>
            <p:cNvSpPr txBox="1">
              <a:spLocks/>
            </p:cNvSpPr>
            <p:nvPr/>
          </p:nvSpPr>
          <p:spPr>
            <a:xfrm>
              <a:off x="6237914" y="3164620"/>
              <a:ext cx="1212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+20 Years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438FEB9-8C03-C217-D378-3E2220D602ED}"/>
                </a:ext>
              </a:extLst>
            </p:cNvPr>
            <p:cNvGrpSpPr/>
            <p:nvPr/>
          </p:nvGrpSpPr>
          <p:grpSpPr>
            <a:xfrm>
              <a:off x="7450375" y="772679"/>
              <a:ext cx="4207439" cy="4387058"/>
              <a:chOff x="7450375" y="772679"/>
              <a:chExt cx="4207439" cy="438705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56230E-258F-62DD-19F5-B424A71203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0375" y="772679"/>
                <a:ext cx="4207439" cy="4387058"/>
              </a:xfrm>
              <a:prstGeom prst="rect">
                <a:avLst/>
              </a:prstGeom>
            </p:spPr>
          </p:pic>
          <p:pic>
            <p:nvPicPr>
              <p:cNvPr id="21" name="Graphic 20" descr="Cursor with solid fill">
                <a:extLst>
                  <a:ext uri="{FF2B5EF4-FFF2-40B4-BE49-F238E27FC236}">
                    <a16:creationId xmlns:a16="http://schemas.microsoft.com/office/drawing/2014/main" id="{9B7B5F6C-9732-A52C-78AE-F3FFEFB6B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99143" y="3721036"/>
                <a:ext cx="549161" cy="549161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9F8269-4C69-2BB7-3718-1D35E3257E11}"/>
                </a:ext>
              </a:extLst>
            </p:cNvPr>
            <p:cNvGrpSpPr/>
            <p:nvPr/>
          </p:nvGrpSpPr>
          <p:grpSpPr>
            <a:xfrm>
              <a:off x="-8728861" y="650937"/>
              <a:ext cx="10153107" cy="4625097"/>
              <a:chOff x="972745" y="1603156"/>
              <a:chExt cx="10153107" cy="462509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1F93AA9-7EF4-EA46-5CAB-C80C0E6D93C0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D6E8B25-502F-E9EF-3780-5049475D901E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DEA2906-47D9-96B4-84D5-B443F3177729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A1E86BF3-0E70-8D17-AF96-5E9C7ECBBC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8093816" cy="4224734"/>
                      <a:chOff x="2100941" y="1793220"/>
                      <a:chExt cx="8093816" cy="4224734"/>
                    </a:xfrm>
                  </p:grpSpPr>
                  <p:grpSp>
                    <p:nvGrpSpPr>
                      <p:cNvPr id="37" name="Group 36">
                        <a:extLst>
                          <a:ext uri="{FF2B5EF4-FFF2-40B4-BE49-F238E27FC236}">
                            <a16:creationId xmlns:a16="http://schemas.microsoft.com/office/drawing/2014/main" id="{5193E40F-61FD-CE96-DDA0-18493CFB4A4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793220"/>
                        <a:ext cx="7926871" cy="3263194"/>
                        <a:chOff x="2373084" y="2773783"/>
                        <a:chExt cx="7926871" cy="3263194"/>
                      </a:xfrm>
                    </p:grpSpPr>
                    <p:pic>
                      <p:nvPicPr>
                        <p:cNvPr id="43" name="Picture 42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18901BC-AF13-B307-0A37-3D5C58137A2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4" name="Picture 43">
                          <a:extLst>
                            <a:ext uri="{FF2B5EF4-FFF2-40B4-BE49-F238E27FC236}">
                              <a16:creationId xmlns:a16="http://schemas.microsoft.com/office/drawing/2014/main" id="{16D3D2B6-82B0-9F56-6123-86626D73E8A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5" name="Picture 44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9AB95A96-6CB7-DD10-DB09-976F579E599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6" name="Picture 45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ABDFE9C-CA79-76E1-426D-936B4EFAE99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7" name="Picture 46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9D1075C-6F36-77A9-8165-5AFE03D7B16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8" name="Picture 47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6414894-14DE-02B7-3F7E-5B420C2F594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9" name="Picture 48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F79F0C60-4760-83F8-8E69-B7EECCAB276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Picture 49">
                          <a:extLst>
                            <a:ext uri="{FF2B5EF4-FFF2-40B4-BE49-F238E27FC236}">
                              <a16:creationId xmlns:a16="http://schemas.microsoft.com/office/drawing/2014/main" id="{F216E3FF-D8ED-D2F9-2936-3C6948AB155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0325A60B-9D07-4F39-E8E0-9572D45D6B2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A4CC4B77-5370-87BC-6165-82AA4618CB5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811357F4-B6D1-124D-1A3B-67F27F72E73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Connector 53">
                          <a:extLst>
                            <a:ext uri="{FF2B5EF4-FFF2-40B4-BE49-F238E27FC236}">
                              <a16:creationId xmlns:a16="http://schemas.microsoft.com/office/drawing/2014/main" id="{2589FF13-591B-406A-058A-7C379D2BAD0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" name="Straight Connector 54">
                          <a:extLst>
                            <a:ext uri="{FF2B5EF4-FFF2-40B4-BE49-F238E27FC236}">
                              <a16:creationId xmlns:a16="http://schemas.microsoft.com/office/drawing/2014/main" id="{747C2766-F2B5-01D3-6EA3-25CF0D95A99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" name="Straight Connector 55">
                          <a:extLst>
                            <a:ext uri="{FF2B5EF4-FFF2-40B4-BE49-F238E27FC236}">
                              <a16:creationId xmlns:a16="http://schemas.microsoft.com/office/drawing/2014/main" id="{E9AFA74A-EE8D-3923-7816-2F3513DF01E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Connector 56">
                          <a:extLst>
                            <a:ext uri="{FF2B5EF4-FFF2-40B4-BE49-F238E27FC236}">
                              <a16:creationId xmlns:a16="http://schemas.microsoft.com/office/drawing/2014/main" id="{C22A54CC-ED2C-7D9C-440A-02782247824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73783"/>
                          <a:ext cx="7926870" cy="8365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8" name="Straight Connector 57">
                          <a:extLst>
                            <a:ext uri="{FF2B5EF4-FFF2-40B4-BE49-F238E27FC236}">
                              <a16:creationId xmlns:a16="http://schemas.microsoft.com/office/drawing/2014/main" id="{665C54F1-67FF-1FC7-2469-10EB884832C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9" name="Straight Connector 58">
                          <a:extLst>
                            <a:ext uri="{FF2B5EF4-FFF2-40B4-BE49-F238E27FC236}">
                              <a16:creationId xmlns:a16="http://schemas.microsoft.com/office/drawing/2014/main" id="{E7F34727-834E-8FE3-F4FD-AB0FA113323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0" name="Straight Connector 59">
                          <a:extLst>
                            <a:ext uri="{FF2B5EF4-FFF2-40B4-BE49-F238E27FC236}">
                              <a16:creationId xmlns:a16="http://schemas.microsoft.com/office/drawing/2014/main" id="{BABE11FE-98E0-C5A0-DB97-04086FA2B1E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88FF902E-E44F-DE26-8F60-D585EEEA43CD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DAE5940F-AC62-7485-41E9-2A55D9BCD260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FE0CB96B-D348-50B1-1BC9-FA64865C439B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6355A1E3-5F30-1D7F-A989-43897F92DB2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6536D9E8-4773-6759-A260-15BEC39671A9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FBE35394-75DA-4C14-C88C-045D366802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D797DDB8-708C-9E85-D4F1-2EBEB9CDB453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6006913-0A55-D1B1-A5FD-2FB028977F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9A0E279A-D9AA-113C-8B97-8E89DD456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6D498D1-F804-FD02-5900-BD89D8E93175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8E1DBB2-E12F-A38B-BDA8-A2F7078E4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37C3F2D-38EA-4A2F-D6C9-B28B22F42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24" descr="A green clover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DD2E8053-B9F2-414D-A19C-83D344480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1587" y="3831454"/>
                <a:ext cx="669600" cy="1080000"/>
              </a:xfrm>
              <a:prstGeom prst="rect">
                <a:avLst/>
              </a:prstGeom>
            </p:spPr>
          </p:pic>
          <p:pic>
            <p:nvPicPr>
              <p:cNvPr id="26" name="Picture 25" descr="A green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A871401B-FB03-EEFB-6D4E-32DF96D1B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5899" y="2437303"/>
                <a:ext cx="669600" cy="108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2764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E593CB40-A8DB-0409-79A2-486B490F4BA3}"/>
              </a:ext>
            </a:extLst>
          </p:cNvPr>
          <p:cNvGrpSpPr/>
          <p:nvPr/>
        </p:nvGrpSpPr>
        <p:grpSpPr>
          <a:xfrm>
            <a:off x="-162851" y="251928"/>
            <a:ext cx="12750458" cy="4625097"/>
            <a:chOff x="972745" y="1603156"/>
            <a:chExt cx="12750458" cy="46250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A1684D-BA5D-2910-2DA3-866801CA4128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90EF22-DD92-1460-95AE-65E43BAE7E97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274816" y="1392857"/>
                <a:chExt cx="10153107" cy="462509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DAC1276-1538-37A2-FADD-2F30738DDD61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8093816" cy="4216369"/>
                  <a:chOff x="2100941" y="1801585"/>
                  <a:chExt cx="8093816" cy="4216369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E5681879-5003-E8C2-87E1-9E15BE910F23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801585"/>
                    <a:ext cx="7913917" cy="3254829"/>
                    <a:chOff x="2373084" y="2782148"/>
                    <a:chExt cx="7913917" cy="3254829"/>
                  </a:xfrm>
                </p:grpSpPr>
                <p:pic>
                  <p:nvPicPr>
                    <p:cNvPr id="31" name="Picture 30" descr="A logo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62F1FB8A-F43D-1993-6313-4B283B2C06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84620" y="3247915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Picture 31">
                      <a:extLst>
                        <a:ext uri="{FF2B5EF4-FFF2-40B4-BE49-F238E27FC236}">
                          <a16:creationId xmlns:a16="http://schemas.microsoft.com/office/drawing/2014/main" id="{9E0A69AA-3DB1-2397-CD08-F66FD11D2D3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2" y="3295087"/>
                      <a:ext cx="588558" cy="9581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Picture 32" descr="A green triangle shaped object&#10;&#10;Description automatically generated">
                      <a:extLst>
                        <a:ext uri="{FF2B5EF4-FFF2-40B4-BE49-F238E27FC236}">
                          <a16:creationId xmlns:a16="http://schemas.microsoft.com/office/drawing/2014/main" id="{68E726CA-17E4-6A80-F7AA-41C0D9565E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4562604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" name="Picture 33" descr="A green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F4E69D1F-6D65-81A0-0EA1-B8CF68973B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3181960"/>
                      <a:ext cx="1079365" cy="10793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" name="Picture 34" descr="A green triang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8B6F8774-42FF-17E7-90BF-73F024A17E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03305" y="4571828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" name="Picture 35" descr="A logo with a green circle&#10;&#10;Description automatically generated">
                      <a:extLst>
                        <a:ext uri="{FF2B5EF4-FFF2-40B4-BE49-F238E27FC236}">
                          <a16:creationId xmlns:a16="http://schemas.microsoft.com/office/drawing/2014/main" id="{4110B2B6-ACDC-8FAE-CA14-D15F418A68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70647" y="3208001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7" name="Picture 36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30D0FB-6B90-3E88-CF06-879D60754DF7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4584249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" name="Picture 37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0A57B0D1-8DE2-D8F9-E923-C0B6327EB20C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62702" y="3164466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Picture 38" descr="A black and gold triangle logo&#10;&#10;Description automatically generated">
                      <a:extLst>
                        <a:ext uri="{FF2B5EF4-FFF2-40B4-BE49-F238E27FC236}">
                          <a16:creationId xmlns:a16="http://schemas.microsoft.com/office/drawing/2014/main" id="{606335A5-59A6-94F6-B840-048A52DE96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73734" y="4568199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0" name="Picture 39">
                      <a:extLst>
                        <a:ext uri="{FF2B5EF4-FFF2-40B4-BE49-F238E27FC236}">
                          <a16:creationId xmlns:a16="http://schemas.microsoft.com/office/drawing/2014/main" id="{C91E9178-5020-0129-0A88-5310463E12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0" y="4582712"/>
                      <a:ext cx="588559" cy="9581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" name="Picture 40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BCB7CD-478B-3A8D-6C01-EF5BDDCC56ED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4557" y="4486914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2" name="Picture 41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446F06A5-4045-F6B9-EF8B-BF394299CBC5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3203353"/>
                      <a:ext cx="720000" cy="108000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0AC216A7-240C-D22B-C446-4277F544EF6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79372" y="2814805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9224DA70-40D2-B833-AD95-3C9A2AAA44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18315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1FE21D92-CF99-3099-E647-D410A3FBA17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02828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9746AD15-14C2-C922-6747-21349697E9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63539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364B5E0B-034B-6EC7-A5F9-23E671C569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926290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B41AD7E3-5D16-B35C-A6AB-10BCB9E65C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4" y="4415005"/>
                      <a:ext cx="7913917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1041843D-76FB-080B-61AE-FF47EE8AAF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5" y="2782148"/>
                      <a:ext cx="791391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42A7C00C-8E33-C31B-44BB-A296442AB4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83965" y="6036975"/>
                      <a:ext cx="790303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A522A730-17C8-AD08-A2A2-519F5063A4A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4857" y="2803919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5531B91A-C397-5EDF-89A9-3F38B905AC8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87001" y="2782148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1E785F-F489-53D1-A8AC-998EDFE510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3114349" y="5517462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Sapling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E15DA1C-1385-0DD8-60AB-7F5819154E40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4420630" y="5439480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Mature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9E10D21-2551-6BF1-FD69-4A33D6B07506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7077668" y="561784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Senescent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073B370-9AAA-F58E-3AC3-DB5E1A3743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5776924" y="5285592"/>
                    <a:ext cx="1753697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Old</a:t>
                    </a:r>
                  </a:p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Growth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32A9E53-4E8E-ABC1-AC20-B8856A148F13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8441060" y="535556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Dead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4666AF-4462-D606-D88D-D6DDC4CAA332}"/>
                    </a:ext>
                  </a:extLst>
                </p:cNvPr>
                <p:cNvSpPr txBox="1"/>
                <p:nvPr/>
              </p:nvSpPr>
              <p:spPr>
                <a:xfrm>
                  <a:off x="4619332" y="1392857"/>
                  <a:ext cx="2591144" cy="400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LIFE STAGE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3595696-F98D-5AA5-4D25-4D79785F603D}"/>
                    </a:ext>
                  </a:extLst>
                </p:cNvPr>
                <p:cNvSpPr txBox="1"/>
                <p:nvPr/>
              </p:nvSpPr>
              <p:spPr>
                <a:xfrm rot="5400000">
                  <a:off x="9426541" y="3227852"/>
                  <a:ext cx="160265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TYPE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495F882-D940-F7C3-2938-6D8BBEDF5475}"/>
                    </a:ext>
                  </a:extLst>
                </p:cNvPr>
                <p:cNvSpPr txBox="1"/>
                <p:nvPr/>
              </p:nvSpPr>
              <p:spPr>
                <a:xfrm>
                  <a:off x="275942" y="3988995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Coniferous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FB5399-A2E8-0A21-4703-7B9EA731D6D6}"/>
                    </a:ext>
                  </a:extLst>
                </p:cNvPr>
                <p:cNvSpPr txBox="1"/>
                <p:nvPr/>
              </p:nvSpPr>
              <p:spPr>
                <a:xfrm>
                  <a:off x="274816" y="2433446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Deciduous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050743-D015-A52E-A43F-126124EE7A56}"/>
                  </a:ext>
                </a:extLst>
              </p:cNvPr>
              <p:cNvSpPr txBox="1"/>
              <p:nvPr/>
            </p:nvSpPr>
            <p:spPr>
              <a:xfrm rot="18940366">
                <a:off x="2616646" y="5727761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Seedling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5A95E2A-E40F-1AB8-52AD-D5ED8686A1C6}"/>
                </a:ext>
              </a:extLst>
            </p:cNvPr>
            <p:cNvGrpSpPr/>
            <p:nvPr/>
          </p:nvGrpSpPr>
          <p:grpSpPr>
            <a:xfrm>
              <a:off x="11969507" y="3017651"/>
              <a:ext cx="1753696" cy="1270402"/>
              <a:chOff x="621675" y="367460"/>
              <a:chExt cx="1753696" cy="1270402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21C07A-439E-E96E-FA65-0064F3722F00}"/>
                  </a:ext>
                </a:extLst>
              </p:cNvPr>
              <p:cNvSpPr txBox="1"/>
              <p:nvPr/>
            </p:nvSpPr>
            <p:spPr>
              <a:xfrm>
                <a:off x="621675" y="1237752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0C5EDF4-F708-AA1B-86B5-9CAC4DB60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9054" y="367460"/>
                <a:ext cx="758939" cy="846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6039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48E0987F-5C72-806E-7897-334B38A40A65}"/>
              </a:ext>
            </a:extLst>
          </p:cNvPr>
          <p:cNvGrpSpPr/>
          <p:nvPr/>
        </p:nvGrpSpPr>
        <p:grpSpPr>
          <a:xfrm>
            <a:off x="6943322" y="446727"/>
            <a:ext cx="4289741" cy="5964546"/>
            <a:chOff x="3962817" y="367240"/>
            <a:chExt cx="4289741" cy="5964546"/>
          </a:xfrm>
        </p:grpSpPr>
        <p:grpSp>
          <p:nvGrpSpPr>
            <p:cNvPr id="2067" name="Group 2066">
              <a:extLst>
                <a:ext uri="{FF2B5EF4-FFF2-40B4-BE49-F238E27FC236}">
                  <a16:creationId xmlns:a16="http://schemas.microsoft.com/office/drawing/2014/main" id="{BECB5672-A8D6-C0CC-C349-6A4B934AB9D1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65" name="Rectangle 2064">
                <a:extLst>
                  <a:ext uri="{FF2B5EF4-FFF2-40B4-BE49-F238E27FC236}">
                    <a16:creationId xmlns:a16="http://schemas.microsoft.com/office/drawing/2014/main" id="{D641D1F3-4863-B4EB-5CD9-7FB8C5E99F92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D12A9D78-7497-BF44-40DD-268CEBBED995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8" y="-5302"/>
                <a:chExt cx="5160771" cy="7024262"/>
              </a:xfrm>
            </p:grpSpPr>
            <p:pic>
              <p:nvPicPr>
                <p:cNvPr id="205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FDFB114B-B9A3-8913-223E-047EE36E55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E5BF35B9-4D03-E534-1630-ABDA363A58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4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AC0A3C03-1CD3-F26D-FFFA-4E02A52CF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6" name="Picture 5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0DF81FF9-09C1-77CF-C2D8-C346115A0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0E5B788-A4AC-A506-774E-D6A201582F65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5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FF1EA790-59BF-1531-C0A9-FEE9D520DE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0B1C69B-CAC5-CB8A-CB3B-849791E9F0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1B9A823-15AE-6F99-48AB-D4B84BFAFCEC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17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DEB61F8-4492-89E0-3CB4-583B7A43A3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2F7514C-73B3-8246-0C0F-0975FB7D92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ACF90A6-E809-DA9F-3D0F-1ABD70A63043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975DB9B-0716-3657-2305-D8D82C3FD1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07E9939-AF60-BCC9-8260-42538C39638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3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5A286D9-49C2-C8AA-8A25-1F7434C6B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39" name="Picture 38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CE34B5B-0072-3A4C-F998-345C528C0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  <p:pic>
              <p:nvPicPr>
                <p:cNvPr id="2058" name="Picture 2057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4A6CDBF9-196A-8B2A-FFBD-13F5663CB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9770A1F-7F2F-1F56-DBCC-6408068A3E91}"/>
                </a:ext>
              </a:extLst>
            </p:cNvPr>
            <p:cNvSpPr txBox="1"/>
            <p:nvPr/>
          </p:nvSpPr>
          <p:spPr>
            <a:xfrm>
              <a:off x="5569654" y="3697358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550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958F0F0B-4D20-B3A7-997D-6DEF0EEFEAE7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34635093-7482-2EDC-B3D3-F13FB13A6023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AB7E482E-72CA-27F5-5537-7834BBDA8F92}"/>
                </a:ext>
              </a:extLst>
            </p:cNvPr>
            <p:cNvSpPr txBox="1"/>
            <p:nvPr/>
          </p:nvSpPr>
          <p:spPr>
            <a:xfrm>
              <a:off x="7203746" y="399514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750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FD4E9271-3F41-8783-C80B-1A29C445789D}"/>
              </a:ext>
            </a:extLst>
          </p:cNvPr>
          <p:cNvGrpSpPr/>
          <p:nvPr/>
        </p:nvGrpSpPr>
        <p:grpSpPr>
          <a:xfrm>
            <a:off x="988310" y="445406"/>
            <a:ext cx="4289741" cy="5964546"/>
            <a:chOff x="3962817" y="367240"/>
            <a:chExt cx="4289741" cy="5964546"/>
          </a:xfrm>
        </p:grpSpPr>
        <p:grpSp>
          <p:nvGrpSpPr>
            <p:cNvPr id="2094" name="Group 2093">
              <a:extLst>
                <a:ext uri="{FF2B5EF4-FFF2-40B4-BE49-F238E27FC236}">
                  <a16:creationId xmlns:a16="http://schemas.microsoft.com/office/drawing/2014/main" id="{E091B9C4-1B49-065D-5BE6-399DC5B85277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C3584C41-0890-EB36-0B38-390A9B4FE4C5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99" name="Group 2098">
                <a:extLst>
                  <a:ext uri="{FF2B5EF4-FFF2-40B4-BE49-F238E27FC236}">
                    <a16:creationId xmlns:a16="http://schemas.microsoft.com/office/drawing/2014/main" id="{D42F8B98-86D3-D9DF-7C3A-C6AF6F1498B3}"/>
                  </a:ext>
                </a:extLst>
              </p:cNvPr>
              <p:cNvGrpSpPr/>
              <p:nvPr/>
            </p:nvGrpSpPr>
            <p:grpSpPr>
              <a:xfrm>
                <a:off x="3962817" y="3560078"/>
                <a:ext cx="4266365" cy="2771708"/>
                <a:chOff x="-46548" y="3665423"/>
                <a:chExt cx="5160771" cy="3353537"/>
              </a:xfrm>
            </p:grpSpPr>
            <p:pic>
              <p:nvPicPr>
                <p:cNvPr id="210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5FAAFB47-B199-4489-3C8B-1680D89896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869DB43F-179E-E6AB-F8E1-22888A75AE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2" name="Picture 210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97288E0F-E2A3-3303-5EF4-7193FEE68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2103" name="Picture 210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BEA2F145-AAED-B847-B6B9-44F184C901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2104" name="Group 2103">
                  <a:extLst>
                    <a:ext uri="{FF2B5EF4-FFF2-40B4-BE49-F238E27FC236}">
                      <a16:creationId xmlns:a16="http://schemas.microsoft.com/office/drawing/2014/main" id="{35D1CD3C-4306-A9F0-6C14-278EA5AF4A1C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70A9DEC-0E39-B4C1-3CF5-B83835EBC1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4166227-F5BC-8105-D731-DBCC2D42DA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5" name="Group 2104">
                  <a:extLst>
                    <a:ext uri="{FF2B5EF4-FFF2-40B4-BE49-F238E27FC236}">
                      <a16:creationId xmlns:a16="http://schemas.microsoft.com/office/drawing/2014/main" id="{E6F0FBB3-9F5A-2A74-DEA5-182D31F83B37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9731062-DCB6-6500-DFE6-3D92FBB7A4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05D73F38-29CE-0136-E6E9-418264A1D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6" name="Group 2105">
                  <a:extLst>
                    <a:ext uri="{FF2B5EF4-FFF2-40B4-BE49-F238E27FC236}">
                      <a16:creationId xmlns:a16="http://schemas.microsoft.com/office/drawing/2014/main" id="{4FA1E857-3248-136E-8D06-215FA286F355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09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4C63C43-F2DA-ACF5-ADF0-670A6B06811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57FA657-385E-477B-D80D-5E8B11FD54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107" name="Picture 210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AA85BA6F-32C2-96CB-04DD-F0A890F22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2108" name="Picture 210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C5031A66-6E76-5357-F5A5-31368661D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</p:grpSp>
        </p:grp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4743F8CD-3353-0139-04DC-24C533DE152B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8550B7EF-1042-00B0-70BE-11D66ED808FF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0C0DD919-881F-DE06-A6AB-A89A69C0188F}"/>
                </a:ext>
              </a:extLst>
            </p:cNvPr>
            <p:cNvSpPr txBox="1"/>
            <p:nvPr/>
          </p:nvSpPr>
          <p:spPr>
            <a:xfrm>
              <a:off x="7011020" y="399514"/>
              <a:ext cx="121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1,300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70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30AA04B6-F3BE-E4AA-81D5-F1445724D16E}"/>
              </a:ext>
            </a:extLst>
          </p:cNvPr>
          <p:cNvGrpSpPr/>
          <p:nvPr/>
        </p:nvGrpSpPr>
        <p:grpSpPr>
          <a:xfrm>
            <a:off x="-415480" y="613941"/>
            <a:ext cx="12341951" cy="4625097"/>
            <a:chOff x="-415480" y="613941"/>
            <a:chExt cx="12341951" cy="462509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6E090F9-96ED-9948-F43C-194BEF824BDF}"/>
                </a:ext>
              </a:extLst>
            </p:cNvPr>
            <p:cNvGrpSpPr/>
            <p:nvPr/>
          </p:nvGrpSpPr>
          <p:grpSpPr>
            <a:xfrm>
              <a:off x="-415480" y="613941"/>
              <a:ext cx="12341951" cy="4625097"/>
              <a:chOff x="-415480" y="613941"/>
              <a:chExt cx="12341951" cy="462509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77C2995-4F3A-FAA0-D491-F50B5E5CB517}"/>
                  </a:ext>
                </a:extLst>
              </p:cNvPr>
              <p:cNvGrpSpPr/>
              <p:nvPr/>
            </p:nvGrpSpPr>
            <p:grpSpPr>
              <a:xfrm>
                <a:off x="-415480" y="613941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B26B1B30-FFFE-9B28-89C6-03748E9F6DF7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84CC2F45-50A4-5719-84A5-7027799A97F3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46AF26FD-8935-5CF2-C503-6A28B5EAB7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801585"/>
                      <a:ext cx="8093816" cy="4216369"/>
                      <a:chOff x="2100941" y="1801585"/>
                      <a:chExt cx="8093816" cy="4216369"/>
                    </a:xfrm>
                  </p:grpSpPr>
                  <p:grpSp>
                    <p:nvGrpSpPr>
                      <p:cNvPr id="29" name="Group 28">
                        <a:extLst>
                          <a:ext uri="{FF2B5EF4-FFF2-40B4-BE49-F238E27FC236}">
                            <a16:creationId xmlns:a16="http://schemas.microsoft.com/office/drawing/2014/main" id="{097776AE-462E-EB6E-570D-861C382357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801585"/>
                        <a:ext cx="7913917" cy="3254829"/>
                        <a:chOff x="2373084" y="2782148"/>
                        <a:chExt cx="7913917" cy="3254829"/>
                      </a:xfrm>
                    </p:grpSpPr>
                    <p:pic>
                      <p:nvPicPr>
                        <p:cNvPr id="36" name="Picture 35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387447C-D13B-49BA-5AEF-A40C2069C1A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7" name="Picture 36">
                          <a:extLst>
                            <a:ext uri="{FF2B5EF4-FFF2-40B4-BE49-F238E27FC236}">
                              <a16:creationId xmlns:a16="http://schemas.microsoft.com/office/drawing/2014/main" id="{DD36B5EA-79B0-40D3-D670-EB966630D5F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8" name="Picture 37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692A86-F63A-E637-E673-0EBC9E2E469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9" name="Picture 38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34C5753-9F76-1D79-431C-E427BD86E6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0" name="Picture 39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D79CCD-90F6-FCF2-0409-4FF5F0DD2A6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" name="Picture 40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E9C5B06-A257-9EC8-B75F-25EC26CEA8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" name="Picture 41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B983C88-E96F-038B-AEA4-41E09A123C1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3" name="Picture 42">
                          <a:extLst>
                            <a:ext uri="{FF2B5EF4-FFF2-40B4-BE49-F238E27FC236}">
                              <a16:creationId xmlns:a16="http://schemas.microsoft.com/office/drawing/2014/main" id="{B63B2FD6-E6DC-9209-765D-5654AE4E6CD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FC32F121-10E4-9828-DB05-02FF0946257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" name="Straight Connector 44">
                          <a:extLst>
                            <a:ext uri="{FF2B5EF4-FFF2-40B4-BE49-F238E27FC236}">
                              <a16:creationId xmlns:a16="http://schemas.microsoft.com/office/drawing/2014/main" id="{F3259711-1690-8654-C285-57158EDFFF7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5CF53E19-7796-25C6-801C-BF30679D84B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" name="Straight Connector 46">
                          <a:extLst>
                            <a:ext uri="{FF2B5EF4-FFF2-40B4-BE49-F238E27FC236}">
                              <a16:creationId xmlns:a16="http://schemas.microsoft.com/office/drawing/2014/main" id="{6B52F0BD-ACBC-A3BC-1980-0DC9256290E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" name="Straight Connector 47">
                          <a:extLst>
                            <a:ext uri="{FF2B5EF4-FFF2-40B4-BE49-F238E27FC236}">
                              <a16:creationId xmlns:a16="http://schemas.microsoft.com/office/drawing/2014/main" id="{050B52D9-30E3-866C-7992-A0CE4F9134E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" name="Straight Connector 48">
                          <a:extLst>
                            <a:ext uri="{FF2B5EF4-FFF2-40B4-BE49-F238E27FC236}">
                              <a16:creationId xmlns:a16="http://schemas.microsoft.com/office/drawing/2014/main" id="{F5DE9725-3911-DE55-8CFE-9B5B4AD246D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Connector 49">
                          <a:extLst>
                            <a:ext uri="{FF2B5EF4-FFF2-40B4-BE49-F238E27FC236}">
                              <a16:creationId xmlns:a16="http://schemas.microsoft.com/office/drawing/2014/main" id="{A4657790-8C21-1849-6136-FC817F3A508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82148"/>
                          <a:ext cx="791391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B8F51D50-77BB-9965-AE4E-953533126C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1283A267-A209-49DC-C154-3D92FB26235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A3C27715-0069-702A-0F04-01AFBFD80D3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4B9130AC-E150-BB3F-2671-6C519CEDAF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87248" y="1838856"/>
                        <a:ext cx="119821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Age 1</a:t>
                        </a:r>
                        <a:endPara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E31E4814-1FDC-555A-3F37-A6BB6D0D450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62FD39A-FFDA-2FDE-B04A-B082713A30F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94563F04-F499-A2DB-8775-74B6C22FF83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4B96D4FF-36EA-B4A3-C6A0-EAAEB6BC207E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16BC4FD4-DB22-E39D-E2F6-E3B24545F177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A59A901A-614C-7381-EE69-EDEBA083ED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8376218-69BB-0868-23EE-8667781DD466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340E629-1C3D-1026-0E83-5C5EA24E95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C9EB7E7-3980-0463-5C3D-62BF535B17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0E987AE-2095-DC3F-74EE-728B33D6D75C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C3E4551-CDB5-4DF7-C98C-0C8BCC8ED59F}"/>
                      </a:ext>
                    </a:extLst>
                  </p:cNvPr>
                  <p:cNvSpPr txBox="1"/>
                  <p:nvPr/>
                </p:nvSpPr>
                <p:spPr>
                  <a:xfrm>
                    <a:off x="4185393" y="2063755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90B4FF6-9758-9AF4-8833-B2AE5B27C132}"/>
                      </a:ext>
                    </a:extLst>
                  </p:cNvPr>
                  <p:cNvSpPr txBox="1"/>
                  <p:nvPr/>
                </p:nvSpPr>
                <p:spPr>
                  <a:xfrm>
                    <a:off x="5490283" y="203924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77BF488-CD73-E257-1379-020F59A98D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64849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26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8C8E19D-6DC9-CF5F-F56C-067F21696E44}"/>
                      </a:ext>
                    </a:extLst>
                  </p:cNvPr>
                  <p:cNvSpPr txBox="1"/>
                  <p:nvPr/>
                </p:nvSpPr>
                <p:spPr>
                  <a:xfrm>
                    <a:off x="2834388" y="485855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9757A9B-86BC-16BF-AD61-0851FF294FD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143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3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98C10B0-D719-DC12-E7D3-C391971947A0}"/>
                      </a:ext>
                    </a:extLst>
                  </p:cNvPr>
                  <p:cNvSpPr txBox="1"/>
                  <p:nvPr/>
                </p:nvSpPr>
                <p:spPr>
                  <a:xfrm>
                    <a:off x="6869345" y="2067806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47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202580E-37EC-B4EC-D701-6694F53B4DC6}"/>
                      </a:ext>
                    </a:extLst>
                  </p:cNvPr>
                  <p:cNvSpPr txBox="1"/>
                  <p:nvPr/>
                </p:nvSpPr>
                <p:spPr>
                  <a:xfrm>
                    <a:off x="6854619" y="489211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60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BE6F45D-1CA8-4CF6-3A0D-1C434301DE6F}"/>
                      </a:ext>
                    </a:extLst>
                  </p:cNvPr>
                  <p:cNvSpPr txBox="1"/>
                  <p:nvPr/>
                </p:nvSpPr>
                <p:spPr>
                  <a:xfrm>
                    <a:off x="8153862" y="489211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90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932659E-DCA0-DD41-0197-8A0AD2ED9E0D}"/>
                      </a:ext>
                    </a:extLst>
                  </p:cNvPr>
                  <p:cNvSpPr txBox="1"/>
                  <p:nvPr/>
                </p:nvSpPr>
                <p:spPr>
                  <a:xfrm>
                    <a:off x="8180384" y="206148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70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8D54D80-35F9-21B8-6DD2-F892B8142C50}"/>
                      </a:ext>
                    </a:extLst>
                  </p:cNvPr>
                  <p:cNvSpPr txBox="1"/>
                  <p:nvPr/>
                </p:nvSpPr>
                <p:spPr>
                  <a:xfrm>
                    <a:off x="9436177" y="207627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80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B794122-47D1-179A-B1B2-6DC2B418BBB0}"/>
                      </a:ext>
                    </a:extLst>
                  </p:cNvPr>
                  <p:cNvSpPr txBox="1"/>
                  <p:nvPr/>
                </p:nvSpPr>
                <p:spPr>
                  <a:xfrm>
                    <a:off x="9428272" y="4881564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100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C3E2C24B-A40F-1A1A-69D5-A83AE3FC8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51417563-30CB-EA41-C220-B3B52912E5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42D7975-21B0-A41F-7819-906E38B35394}"/>
                  </a:ext>
                </a:extLst>
              </p:cNvPr>
              <p:cNvSpPr txBox="1"/>
              <p:nvPr/>
            </p:nvSpPr>
            <p:spPr>
              <a:xfrm>
                <a:off x="10172775" y="2809969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7E87BAA-FD5D-A807-570C-1525B20C2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70154" y="1939677"/>
                <a:ext cx="758939" cy="846288"/>
              </a:xfrm>
              <a:prstGeom prst="rect">
                <a:avLst/>
              </a:prstGeom>
            </p:spPr>
          </p:pic>
        </p:grpSp>
        <p:pic>
          <p:nvPicPr>
            <p:cNvPr id="57" name="Picture 56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E327B620-898B-E7F7-F522-503EAFF93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8233" y="2827210"/>
              <a:ext cx="669600" cy="1080000"/>
            </a:xfrm>
            <a:prstGeom prst="rect">
              <a:avLst/>
            </a:prstGeom>
          </p:spPr>
        </p:pic>
        <p:pic>
          <p:nvPicPr>
            <p:cNvPr id="58" name="Picture 57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0C109E53-2F27-2053-3221-2489AF60E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545" y="1433059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06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233B611-9FAD-863E-7D69-F39771DA0EEA}"/>
              </a:ext>
            </a:extLst>
          </p:cNvPr>
          <p:cNvGrpSpPr/>
          <p:nvPr/>
        </p:nvGrpSpPr>
        <p:grpSpPr>
          <a:xfrm>
            <a:off x="898205" y="0"/>
            <a:ext cx="10395589" cy="6727292"/>
            <a:chOff x="800015" y="511100"/>
            <a:chExt cx="10395589" cy="672729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7D99EAE-5E06-5957-9FE1-D7767B771209}"/>
                </a:ext>
              </a:extLst>
            </p:cNvPr>
            <p:cNvGrpSpPr/>
            <p:nvPr/>
          </p:nvGrpSpPr>
          <p:grpSpPr>
            <a:xfrm>
              <a:off x="6978002" y="652341"/>
              <a:ext cx="4217602" cy="6586051"/>
              <a:chOff x="7174383" y="257701"/>
              <a:chExt cx="4217602" cy="658605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3558F9C-C7DC-79CF-A83A-3ABBA533E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74383" y="1049614"/>
                <a:ext cx="4093746" cy="508458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D29F55-8E1A-418A-475E-8FD7E5883A7D}"/>
                  </a:ext>
                </a:extLst>
              </p:cNvPr>
              <p:cNvSpPr txBox="1"/>
              <p:nvPr/>
            </p:nvSpPr>
            <p:spPr>
              <a:xfrm>
                <a:off x="7556314" y="6135866"/>
                <a:ext cx="3711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Last Processed Action(s)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1366352-C2E6-BFB6-24CC-0F77A01383BA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8166262" y="4701092"/>
                <a:ext cx="1245960" cy="143477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6791DAC-D35D-207A-0A6D-D4A5929F1A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7658" y="4146119"/>
                <a:ext cx="1050450" cy="18510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BED96C-CA4C-4027-29F0-490B1B1F1E9D}"/>
                  </a:ext>
                </a:extLst>
              </p:cNvPr>
              <p:cNvSpPr txBox="1"/>
              <p:nvPr/>
            </p:nvSpPr>
            <p:spPr>
              <a:xfrm>
                <a:off x="7451441" y="257701"/>
                <a:ext cx="39405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Next Planned Actions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2A48928-A728-2319-9CE5-676472500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1943" y="1049614"/>
                <a:ext cx="257671" cy="104812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6FCBC06-CEBF-C8EA-B63D-7F7445DE97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4151" y="1049614"/>
                <a:ext cx="1097792" cy="152089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phic 58" descr="Cursor with solid fill">
                <a:extLst>
                  <a:ext uri="{FF2B5EF4-FFF2-40B4-BE49-F238E27FC236}">
                    <a16:creationId xmlns:a16="http://schemas.microsoft.com/office/drawing/2014/main" id="{211C8203-AC76-CA8C-DFED-D0C956013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21256" y="4705885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C1545FE-0FBA-229A-BD73-5EF41A076755}"/>
                </a:ext>
              </a:extLst>
            </p:cNvPr>
            <p:cNvCxnSpPr>
              <a:cxnSpLocks/>
            </p:cNvCxnSpPr>
            <p:nvPr/>
          </p:nvCxnSpPr>
          <p:spPr>
            <a:xfrm>
              <a:off x="5638797" y="3538766"/>
              <a:ext cx="859971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3AC026-BB4C-C7AF-27E4-1DB771C513BD}"/>
                </a:ext>
              </a:extLst>
            </p:cNvPr>
            <p:cNvGrpSpPr/>
            <p:nvPr/>
          </p:nvGrpSpPr>
          <p:grpSpPr>
            <a:xfrm>
              <a:off x="800015" y="511100"/>
              <a:ext cx="5148854" cy="6055332"/>
              <a:chOff x="489943" y="163583"/>
              <a:chExt cx="5148854" cy="605533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EB28FDD-AF36-4101-917C-B5A1CED81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530" y="1134328"/>
                <a:ext cx="3953961" cy="508458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8A1EF7-6DC0-8AD7-869A-38484F83D6A5}"/>
                  </a:ext>
                </a:extLst>
              </p:cNvPr>
              <p:cNvSpPr txBox="1"/>
              <p:nvPr/>
            </p:nvSpPr>
            <p:spPr>
              <a:xfrm>
                <a:off x="3156854" y="524846"/>
                <a:ext cx="2481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Plan Button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E9D7CB82-C12B-A9FA-C5DF-8854148BF9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4397826" y="924956"/>
                <a:ext cx="0" cy="50834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8B4201-2558-74F7-6A11-9D5BDA4DBF53}"/>
                  </a:ext>
                </a:extLst>
              </p:cNvPr>
              <p:cNvSpPr txBox="1"/>
              <p:nvPr/>
            </p:nvSpPr>
            <p:spPr>
              <a:xfrm>
                <a:off x="489943" y="163583"/>
                <a:ext cx="3004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415D27F-9A30-D1DA-7184-8697C079A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9879" y="541265"/>
                <a:ext cx="0" cy="752828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3E90AD-DE34-3AAB-E9CC-E281516EA633}"/>
                  </a:ext>
                </a:extLst>
              </p:cNvPr>
              <p:cNvSpPr txBox="1"/>
              <p:nvPr/>
            </p:nvSpPr>
            <p:spPr>
              <a:xfrm>
                <a:off x="1098022" y="2733715"/>
                <a:ext cx="30044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1858E07-F702-F25D-2B10-646552D08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1224" y="1914861"/>
                <a:ext cx="0" cy="81885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10564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9EB1A981-EDAE-AC19-E24E-3B28E6172588}"/>
              </a:ext>
            </a:extLst>
          </p:cNvPr>
          <p:cNvGrpSpPr/>
          <p:nvPr/>
        </p:nvGrpSpPr>
        <p:grpSpPr>
          <a:xfrm>
            <a:off x="992510" y="591825"/>
            <a:ext cx="10206979" cy="5674349"/>
            <a:chOff x="992510" y="591825"/>
            <a:chExt cx="10206979" cy="567434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6084017-69DB-E533-85C4-C91EA3ADDD47}"/>
                </a:ext>
              </a:extLst>
            </p:cNvPr>
            <p:cNvGrpSpPr/>
            <p:nvPr/>
          </p:nvGrpSpPr>
          <p:grpSpPr>
            <a:xfrm>
              <a:off x="992510" y="591825"/>
              <a:ext cx="10206979" cy="5674349"/>
              <a:chOff x="762840" y="214800"/>
              <a:chExt cx="10206979" cy="567434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C3A9EE6-EB2B-DA76-4BB5-2D5FA3AC6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9369" y="968851"/>
                <a:ext cx="6753261" cy="4920298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8E55A1-2795-B021-6D6F-E53037D31D1C}"/>
                  </a:ext>
                </a:extLst>
              </p:cNvPr>
              <p:cNvSpPr txBox="1"/>
              <p:nvPr/>
            </p:nvSpPr>
            <p:spPr>
              <a:xfrm>
                <a:off x="5312228" y="214800"/>
                <a:ext cx="21553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Display/Textbox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1E204ACF-C43D-0E2D-FC5B-06C1F547E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1456" y="792318"/>
                <a:ext cx="0" cy="37531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C8DBD2-40CA-434A-6E2F-CCF6327D7789}"/>
                  </a:ext>
                </a:extLst>
              </p:cNvPr>
              <p:cNvSpPr txBox="1"/>
              <p:nvPr/>
            </p:nvSpPr>
            <p:spPr>
              <a:xfrm>
                <a:off x="2024743" y="369508"/>
                <a:ext cx="2155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Home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2F3F937-432B-D55E-55B8-23BFD140EA8A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3102429" y="708062"/>
                <a:ext cx="0" cy="38050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7FF590-2B07-4AB6-A97D-4220399FC1EC}"/>
                  </a:ext>
                </a:extLst>
              </p:cNvPr>
              <p:cNvSpPr txBox="1"/>
              <p:nvPr/>
            </p:nvSpPr>
            <p:spPr>
              <a:xfrm>
                <a:off x="5493656" y="1494503"/>
                <a:ext cx="18189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Delete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7F471CF-B5D0-640B-8707-864E556EE1BF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7312599" y="1663780"/>
                <a:ext cx="619458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9EE2AA-B535-21DF-81E0-6CE55FB00D13}"/>
                  </a:ext>
                </a:extLst>
              </p:cNvPr>
              <p:cNvSpPr txBox="1"/>
              <p:nvPr/>
            </p:nvSpPr>
            <p:spPr>
              <a:xfrm>
                <a:off x="8158708" y="217396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Save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1197C38-0883-F330-2E0E-520C4D326062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>
                <a:off x="8657771" y="802171"/>
                <a:ext cx="0" cy="65604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87C1B9-94C0-B38E-4399-9F71456F0B8B}"/>
                  </a:ext>
                </a:extLst>
              </p:cNvPr>
              <p:cNvSpPr txBox="1"/>
              <p:nvPr/>
            </p:nvSpPr>
            <p:spPr>
              <a:xfrm>
                <a:off x="9971693" y="1371392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Load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CD9EF23-B5A2-06B7-4264-AD6E43425E68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9390741" y="1663780"/>
                <a:ext cx="580952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5335E-A40F-5FF2-6C27-B33BDEF80949}"/>
                  </a:ext>
                </a:extLst>
              </p:cNvPr>
              <p:cNvSpPr txBox="1"/>
              <p:nvPr/>
            </p:nvSpPr>
            <p:spPr>
              <a:xfrm>
                <a:off x="986592" y="1992454"/>
                <a:ext cx="1429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869F0E8-751E-C3B2-2137-72217A671945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>
                <a:off x="2416249" y="2161731"/>
                <a:ext cx="499063" cy="1756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6FD866-D7D3-E403-CBEC-754AD02F6870}"/>
                  </a:ext>
                </a:extLst>
              </p:cNvPr>
              <p:cNvSpPr txBox="1"/>
              <p:nvPr/>
            </p:nvSpPr>
            <p:spPr>
              <a:xfrm>
                <a:off x="762840" y="2494124"/>
                <a:ext cx="1653409" cy="336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5D20BEE-1722-6B05-4988-4A96D13418E0}"/>
                  </a:ext>
                </a:extLst>
              </p:cNvPr>
              <p:cNvCxnSpPr>
                <a:cxnSpLocks/>
                <a:stCxn id="46" idx="3"/>
              </p:cNvCxnSpPr>
              <p:nvPr/>
            </p:nvCxnSpPr>
            <p:spPr>
              <a:xfrm>
                <a:off x="2416249" y="2662523"/>
                <a:ext cx="1763866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C3D61A-8E2F-A556-9AD7-A212621EC139}"/>
                  </a:ext>
                </a:extLst>
              </p:cNvPr>
              <p:cNvSpPr txBox="1"/>
              <p:nvPr/>
            </p:nvSpPr>
            <p:spPr>
              <a:xfrm>
                <a:off x="1048278" y="4460192"/>
                <a:ext cx="10958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Picker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EE289BC-8974-F864-C50E-79FB73F74F29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>
              <a:xfrm>
                <a:off x="2144106" y="4752580"/>
                <a:ext cx="686180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6AE2B22-2413-FFF8-E5F2-3C88899EB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89" b="11089"/>
            <a:stretch/>
          </p:blipFill>
          <p:spPr>
            <a:xfrm>
              <a:off x="5723326" y="2764766"/>
              <a:ext cx="1176695" cy="954564"/>
            </a:xfrm>
            <a:prstGeom prst="rect">
              <a:avLst/>
            </a:prstGeom>
          </p:spPr>
        </p:pic>
        <p:pic>
          <p:nvPicPr>
            <p:cNvPr id="67" name="Graphic 66" descr="Cursor with solid fill">
              <a:extLst>
                <a:ext uri="{FF2B5EF4-FFF2-40B4-BE49-F238E27FC236}">
                  <a16:creationId xmlns:a16="http://schemas.microsoft.com/office/drawing/2014/main" id="{D05E3AC3-F91A-B91D-896C-9EC0A17D6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5764" y="3090446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062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4AB90615-D354-6392-DDB9-03952EBCA442}"/>
              </a:ext>
            </a:extLst>
          </p:cNvPr>
          <p:cNvGrpSpPr/>
          <p:nvPr/>
        </p:nvGrpSpPr>
        <p:grpSpPr>
          <a:xfrm>
            <a:off x="0" y="415162"/>
            <a:ext cx="12096570" cy="6027676"/>
            <a:chOff x="-938581" y="496837"/>
            <a:chExt cx="12096570" cy="602767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D7472D6-94B6-95B0-EC89-619F808A0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4010" y="1115725"/>
              <a:ext cx="10123979" cy="46265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393302-C429-8A17-AA68-4715FA9AD952}"/>
                </a:ext>
              </a:extLst>
            </p:cNvPr>
            <p:cNvSpPr txBox="1"/>
            <p:nvPr/>
          </p:nvSpPr>
          <p:spPr>
            <a:xfrm>
              <a:off x="393340" y="703502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F99B94-4497-8F59-BF8D-2CFB02276C6C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471026" y="1042056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CCEE7C-0253-58F6-2D0C-FBF047ACBFC6}"/>
                </a:ext>
              </a:extLst>
            </p:cNvPr>
            <p:cNvSpPr txBox="1"/>
            <p:nvPr/>
          </p:nvSpPr>
          <p:spPr>
            <a:xfrm>
              <a:off x="7402971" y="496837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FD93BE-B259-7DA7-5494-DB4738D99530}"/>
                </a:ext>
              </a:extLst>
            </p:cNvPr>
            <p:cNvCxnSpPr>
              <a:cxnSpLocks/>
            </p:cNvCxnSpPr>
            <p:nvPr/>
          </p:nvCxnSpPr>
          <p:spPr>
            <a:xfrm>
              <a:off x="9032199" y="1074355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8E14AD-C1C2-087B-3CCB-B9CC28AFCCD9}"/>
                </a:ext>
              </a:extLst>
            </p:cNvPr>
            <p:cNvSpPr txBox="1"/>
            <p:nvPr/>
          </p:nvSpPr>
          <p:spPr>
            <a:xfrm>
              <a:off x="4476778" y="74966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93D988-8772-49A2-EEA3-18B90E37734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975841" y="1334443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1E57C3-F86C-19D5-49BB-E631055284BA}"/>
                </a:ext>
              </a:extLst>
            </p:cNvPr>
            <p:cNvSpPr txBox="1"/>
            <p:nvPr/>
          </p:nvSpPr>
          <p:spPr>
            <a:xfrm>
              <a:off x="5674574" y="77543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A765532-C3D8-E19A-2FC8-48BA2D2E6E5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5841402" y="1360213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172F1F-7EA8-4A59-3A21-77E5B74C0783}"/>
                </a:ext>
              </a:extLst>
            </p:cNvPr>
            <p:cNvSpPr txBox="1"/>
            <p:nvPr/>
          </p:nvSpPr>
          <p:spPr>
            <a:xfrm>
              <a:off x="3213880" y="743660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2E6ED8-EEEF-699B-5DB7-F35C690E7891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3710583" y="1328435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9448E-A38D-6B99-5E84-CD0B9767E11D}"/>
                </a:ext>
              </a:extLst>
            </p:cNvPr>
            <p:cNvSpPr txBox="1"/>
            <p:nvPr/>
          </p:nvSpPr>
          <p:spPr>
            <a:xfrm>
              <a:off x="-714829" y="2595389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39538CF-DD82-83E5-F2BE-FC48A2FD110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14828" y="2764666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F8E790-714F-5EC8-DB01-226B631FE530}"/>
                </a:ext>
              </a:extLst>
            </p:cNvPr>
            <p:cNvSpPr txBox="1"/>
            <p:nvPr/>
          </p:nvSpPr>
          <p:spPr>
            <a:xfrm>
              <a:off x="-938581" y="3143356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8959C9-81EF-81CB-E18F-13EDD2453414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714828" y="3311755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ursor with solid fill">
              <a:extLst>
                <a:ext uri="{FF2B5EF4-FFF2-40B4-BE49-F238E27FC236}">
                  <a16:creationId xmlns:a16="http://schemas.microsoft.com/office/drawing/2014/main" id="{8BD36574-1E68-1590-3DBA-752B8AC65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89810" y="3429000"/>
              <a:ext cx="338554" cy="33855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F80CF0-6D8D-96C4-7A49-04031227EDC2}"/>
                </a:ext>
              </a:extLst>
            </p:cNvPr>
            <p:cNvSpPr txBox="1"/>
            <p:nvPr/>
          </p:nvSpPr>
          <p:spPr>
            <a:xfrm>
              <a:off x="8141328" y="5939738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C42D8B7-E6CC-4FC3-8824-588195FF410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8689242" y="5550946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9A4EFE-D4AC-F23D-AD72-C47FEE85BC98}"/>
                </a:ext>
              </a:extLst>
            </p:cNvPr>
            <p:cNvSpPr txBox="1"/>
            <p:nvPr/>
          </p:nvSpPr>
          <p:spPr>
            <a:xfrm>
              <a:off x="2126504" y="6126873"/>
              <a:ext cx="4317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Stream Activation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65D4B2D-5C2C-5722-B8EE-76498CBC9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0964" y="5437361"/>
              <a:ext cx="0" cy="638025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78B2E9-A27F-2090-09C2-76A79EE25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9087" y="5485905"/>
              <a:ext cx="0" cy="5894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719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80749DD-E0B8-3C9E-792F-F5958A384254}"/>
              </a:ext>
            </a:extLst>
          </p:cNvPr>
          <p:cNvGrpSpPr/>
          <p:nvPr/>
        </p:nvGrpSpPr>
        <p:grpSpPr>
          <a:xfrm>
            <a:off x="-1014149" y="161201"/>
            <a:ext cx="14220298" cy="6696799"/>
            <a:chOff x="-826705" y="329439"/>
            <a:chExt cx="14220298" cy="66967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8A9012-7F66-BC59-52FE-42B5AAC65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843" y="827117"/>
              <a:ext cx="12562750" cy="54090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42CE47-D6E4-9F1E-99CD-4BB67860A530}"/>
                </a:ext>
              </a:extLst>
            </p:cNvPr>
            <p:cNvSpPr txBox="1"/>
            <p:nvPr/>
          </p:nvSpPr>
          <p:spPr>
            <a:xfrm>
              <a:off x="259397" y="581043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3AE446B-17D5-749A-E472-04DCCAF862C8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337083" y="919597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E5A6D-F90B-A2C0-1100-93BB1EFFFD22}"/>
                </a:ext>
              </a:extLst>
            </p:cNvPr>
            <p:cNvSpPr txBox="1"/>
            <p:nvPr/>
          </p:nvSpPr>
          <p:spPr>
            <a:xfrm>
              <a:off x="8621251" y="329439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2C8DE43-2ECE-B753-A692-CC73B2C223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479" y="906957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974726-9380-EDCC-5487-2BE284F18D06}"/>
                </a:ext>
              </a:extLst>
            </p:cNvPr>
            <p:cNvSpPr txBox="1"/>
            <p:nvPr/>
          </p:nvSpPr>
          <p:spPr>
            <a:xfrm>
              <a:off x="5415359" y="66799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AA1B68A-0653-BB03-FCC3-0852EFF52C2D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914422" y="1252768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9BBCFD-F425-C569-5333-73907A811CA3}"/>
                </a:ext>
              </a:extLst>
            </p:cNvPr>
            <p:cNvSpPr txBox="1"/>
            <p:nvPr/>
          </p:nvSpPr>
          <p:spPr>
            <a:xfrm>
              <a:off x="6613155" y="69376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8DF0C2-1F2E-B101-DE18-EFD1A9EF8627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6779983" y="1278538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E28DBC-AF72-6A16-D95B-12AEE8B5AA9E}"/>
                </a:ext>
              </a:extLst>
            </p:cNvPr>
            <p:cNvSpPr txBox="1"/>
            <p:nvPr/>
          </p:nvSpPr>
          <p:spPr>
            <a:xfrm>
              <a:off x="4152461" y="661985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32B9385-E2CA-5181-654B-309F41955099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649164" y="1246760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7C8A49-50D3-6A8F-6C1F-5E6B3D1B0D56}"/>
                </a:ext>
              </a:extLst>
            </p:cNvPr>
            <p:cNvSpPr txBox="1"/>
            <p:nvPr/>
          </p:nvSpPr>
          <p:spPr>
            <a:xfrm>
              <a:off x="-808982" y="2723127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F21F5E-0D94-9692-E63F-6D4DF00BAC68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620675" y="2892404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B998D-426C-CC44-DCAB-B5F67A3EBB34}"/>
                </a:ext>
              </a:extLst>
            </p:cNvPr>
            <p:cNvSpPr txBox="1"/>
            <p:nvPr/>
          </p:nvSpPr>
          <p:spPr>
            <a:xfrm>
              <a:off x="-826705" y="3405238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087859-8D85-FD8D-29B7-CCE98697E15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26704" y="3573637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8E376E-D516-4F14-4060-F3D20E13F81A}"/>
                </a:ext>
              </a:extLst>
            </p:cNvPr>
            <p:cNvSpPr txBox="1"/>
            <p:nvPr/>
          </p:nvSpPr>
          <p:spPr>
            <a:xfrm>
              <a:off x="9947706" y="6441463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E70B592-A747-E2BF-77CE-D8B9311C1D74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10495620" y="6052671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c 19" descr="Cursor with solid fill">
              <a:extLst>
                <a:ext uri="{FF2B5EF4-FFF2-40B4-BE49-F238E27FC236}">
                  <a16:creationId xmlns:a16="http://schemas.microsoft.com/office/drawing/2014/main" id="{6DFF3118-01AA-6E06-AFF7-872F84287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4208" y="3588078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1500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D81095-58EE-5046-9884-FB58D3D0F859}"/>
              </a:ext>
            </a:extLst>
          </p:cNvPr>
          <p:cNvGrpSpPr/>
          <p:nvPr/>
        </p:nvGrpSpPr>
        <p:grpSpPr>
          <a:xfrm>
            <a:off x="3689848" y="1385503"/>
            <a:ext cx="4812304" cy="4086993"/>
            <a:chOff x="1728345" y="1009300"/>
            <a:chExt cx="4812304" cy="40869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F6A2BF-31D8-75D5-27EF-CA5197EE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345" y="1009300"/>
              <a:ext cx="2617745" cy="4086993"/>
            </a:xfrm>
            <a:prstGeom prst="roundRect">
              <a:avLst>
                <a:gd name="adj" fmla="val 8448"/>
              </a:avLst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0705B9-C586-061E-0E7F-7C9A9C7FF4D1}"/>
                </a:ext>
              </a:extLst>
            </p:cNvPr>
            <p:cNvSpPr txBox="1"/>
            <p:nvPr/>
          </p:nvSpPr>
          <p:spPr>
            <a:xfrm>
              <a:off x="4543763" y="2167177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FEA455-13B0-C9CA-DC8B-BF0D49E24693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3528508" y="2582676"/>
              <a:ext cx="1015255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B3A7EF-4F42-BA17-F222-7425C406C3C7}"/>
                </a:ext>
              </a:extLst>
            </p:cNvPr>
            <p:cNvSpPr txBox="1"/>
            <p:nvPr/>
          </p:nvSpPr>
          <p:spPr>
            <a:xfrm>
              <a:off x="4543763" y="3740554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59415F5-C3F9-1E7C-92A9-317878F1D8C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3528508" y="4156052"/>
              <a:ext cx="1015255" cy="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890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88D9F38-444A-E005-702E-78E98028CBD4}"/>
              </a:ext>
            </a:extLst>
          </p:cNvPr>
          <p:cNvGrpSpPr/>
          <p:nvPr/>
        </p:nvGrpSpPr>
        <p:grpSpPr>
          <a:xfrm>
            <a:off x="663723" y="1437561"/>
            <a:ext cx="10864554" cy="3982877"/>
            <a:chOff x="663723" y="1259560"/>
            <a:chExt cx="10864554" cy="398287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C1F9A33-2255-0A1E-DEEB-3686740DAF52}"/>
                </a:ext>
              </a:extLst>
            </p:cNvPr>
            <p:cNvGrpSpPr/>
            <p:nvPr/>
          </p:nvGrpSpPr>
          <p:grpSpPr>
            <a:xfrm>
              <a:off x="663723" y="1615563"/>
              <a:ext cx="10864554" cy="3626874"/>
              <a:chOff x="512238" y="2153863"/>
              <a:chExt cx="10864554" cy="36268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C2FCAB9-2EA4-8CA3-BF1A-E09072AE0885}"/>
                  </a:ext>
                </a:extLst>
              </p:cNvPr>
              <p:cNvGrpSpPr/>
              <p:nvPr/>
            </p:nvGrpSpPr>
            <p:grpSpPr>
              <a:xfrm>
                <a:off x="512238" y="2153863"/>
                <a:ext cx="2853527" cy="3525866"/>
                <a:chOff x="1569742" y="2392796"/>
                <a:chExt cx="2853527" cy="3525866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B64DC10E-5BC5-D8D6-0760-FBF54854C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69742" y="2392796"/>
                  <a:ext cx="2853527" cy="3525866"/>
                </a:xfrm>
                <a:prstGeom prst="roundRect">
                  <a:avLst>
                    <a:gd name="adj" fmla="val 4432"/>
                  </a:avLst>
                </a:prstGeom>
                <a:ln w="38100">
                  <a:noFill/>
                </a:ln>
              </p:spPr>
            </p:pic>
            <p:pic>
              <p:nvPicPr>
                <p:cNvPr id="4" name="Graphic 3" descr="Cursor with solid fill">
                  <a:extLst>
                    <a:ext uri="{FF2B5EF4-FFF2-40B4-BE49-F238E27FC236}">
                      <a16:creationId xmlns:a16="http://schemas.microsoft.com/office/drawing/2014/main" id="{86602409-165C-C77D-99FD-DBE5E34A2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8489" y="2766249"/>
                  <a:ext cx="542217" cy="542217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ADC9667-E752-32BD-B76C-9EE2EB19089F}"/>
                  </a:ext>
                </a:extLst>
              </p:cNvPr>
              <p:cNvGrpSpPr/>
              <p:nvPr/>
            </p:nvGrpSpPr>
            <p:grpSpPr>
              <a:xfrm>
                <a:off x="3851597" y="2153863"/>
                <a:ext cx="3034344" cy="3626874"/>
                <a:chOff x="4306863" y="2437882"/>
                <a:chExt cx="3034344" cy="362687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81E8B6EB-F804-7AF9-1DDD-DF05B12FC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8575" y="3809236"/>
                  <a:ext cx="3032632" cy="2255520"/>
                </a:xfrm>
                <a:prstGeom prst="roundRect">
                  <a:avLst>
                    <a:gd name="adj" fmla="val 5242"/>
                  </a:avLst>
                </a:prstGeom>
                <a:ln w="38100">
                  <a:noFill/>
                </a:ln>
              </p:spPr>
            </p:pic>
            <p:pic>
              <p:nvPicPr>
                <p:cNvPr id="8" name="Graphic 7" descr="Cursor with solid fill">
                  <a:extLst>
                    <a:ext uri="{FF2B5EF4-FFF2-40B4-BE49-F238E27FC236}">
                      <a16:creationId xmlns:a16="http://schemas.microsoft.com/office/drawing/2014/main" id="{855F6FF4-8DFF-BC60-E22C-C1805A221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891" y="5113209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075416D-5891-8356-2240-5925257D8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r="15208"/>
                <a:stretch/>
              </p:blipFill>
              <p:spPr>
                <a:xfrm>
                  <a:off x="4306863" y="2437882"/>
                  <a:ext cx="3032632" cy="1263301"/>
                </a:xfrm>
                <a:prstGeom prst="roundRect">
                  <a:avLst>
                    <a:gd name="adj" fmla="val 10087"/>
                  </a:avLst>
                </a:prstGeom>
              </p:spPr>
            </p:pic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25D1D9AD-C00A-AFE2-03D5-C6838020D11D}"/>
                    </a:ext>
                  </a:extLst>
                </p:cNvPr>
                <p:cNvCxnSpPr>
                  <a:cxnSpLocks/>
                  <a:endCxn id="10" idx="2"/>
                </p:cNvCxnSpPr>
                <p:nvPr/>
              </p:nvCxnSpPr>
              <p:spPr>
                <a:xfrm flipH="1" flipV="1">
                  <a:off x="5823179" y="3701183"/>
                  <a:ext cx="1712" cy="1203326"/>
                </a:xfrm>
                <a:prstGeom prst="straightConnector1">
                  <a:avLst/>
                </a:prstGeom>
                <a:ln w="57150" cap="rnd">
                  <a:solidFill>
                    <a:schemeClr val="bg1">
                      <a:lumMod val="50000"/>
                    </a:schemeClr>
                  </a:solidFill>
                  <a:round/>
                  <a:headEnd type="none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E6E6952-36CE-67D6-9926-D9FA1FCC1A41}"/>
                  </a:ext>
                </a:extLst>
              </p:cNvPr>
              <p:cNvGrpSpPr/>
              <p:nvPr/>
            </p:nvGrpSpPr>
            <p:grpSpPr>
              <a:xfrm>
                <a:off x="7370061" y="2153863"/>
                <a:ext cx="4006731" cy="3626874"/>
                <a:chOff x="7370061" y="2153863"/>
                <a:chExt cx="4006731" cy="362687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AC869E9-D447-EAEC-FBAA-98B76C5F1EB9}"/>
                    </a:ext>
                  </a:extLst>
                </p:cNvPr>
                <p:cNvGrpSpPr/>
                <p:nvPr/>
              </p:nvGrpSpPr>
              <p:grpSpPr>
                <a:xfrm>
                  <a:off x="7370061" y="2153863"/>
                  <a:ext cx="4006731" cy="3626874"/>
                  <a:chOff x="7370061" y="2153863"/>
                  <a:chExt cx="4006731" cy="3626874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71072AE4-515A-56CD-DDA7-ED2D2EFF9857}"/>
                      </a:ext>
                    </a:extLst>
                  </p:cNvPr>
                  <p:cNvGrpSpPr/>
                  <p:nvPr/>
                </p:nvGrpSpPr>
                <p:grpSpPr>
                  <a:xfrm>
                    <a:off x="7370061" y="2153863"/>
                    <a:ext cx="4006731" cy="3626874"/>
                    <a:chOff x="7362498" y="2153863"/>
                    <a:chExt cx="4006731" cy="3626874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69B31858-8663-9329-6801-FB1A736C74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34756" t="13175" r="5617" b="4516"/>
                    <a:stretch/>
                  </p:blipFill>
                  <p:spPr>
                    <a:xfrm>
                      <a:off x="8336597" y="2153863"/>
                      <a:ext cx="3032632" cy="3155599"/>
                    </a:xfrm>
                    <a:prstGeom prst="roundRect">
                      <a:avLst>
                        <a:gd name="adj" fmla="val 6443"/>
                      </a:avLst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375EB75F-102E-8572-43EE-973F57DAAB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t="5974"/>
                    <a:stretch/>
                  </p:blipFill>
                  <p:spPr>
                    <a:xfrm>
                      <a:off x="7362498" y="3697777"/>
                      <a:ext cx="2363624" cy="2082960"/>
                    </a:xfrm>
                    <a:prstGeom prst="roundRect">
                      <a:avLst>
                        <a:gd name="adj" fmla="val 7085"/>
                      </a:avLst>
                    </a:prstGeom>
                    <a:ln w="38100">
                      <a:noFill/>
                    </a:ln>
                  </p:spPr>
                </p:pic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47F3B68A-1BF3-BC2C-4AB8-954D5DAD99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351818" y="4172989"/>
                      <a:ext cx="850861" cy="566268"/>
                    </a:xfrm>
                    <a:prstGeom prst="straightConnector1">
                      <a:avLst/>
                    </a:prstGeom>
                    <a:ln w="57150" cap="rnd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/>
                      <a:tailEnd type="arrow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3" name="Graphic 22" descr="Cursor with solid fill">
                    <a:extLst>
                      <a:ext uri="{FF2B5EF4-FFF2-40B4-BE49-F238E27FC236}">
                        <a16:creationId xmlns:a16="http://schemas.microsoft.com/office/drawing/2014/main" id="{D3A56B82-C035-F6DE-609B-EA2F31FAC5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69253" y="5110376"/>
                    <a:ext cx="398171" cy="3981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Graphic 16" descr="Cursor with solid fill">
                  <a:extLst>
                    <a:ext uri="{FF2B5EF4-FFF2-40B4-BE49-F238E27FC236}">
                      <a16:creationId xmlns:a16="http://schemas.microsoft.com/office/drawing/2014/main" id="{4AE38EAB-896A-9AC4-5B2A-286B37067E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6377" y="4739257"/>
                  <a:ext cx="542217" cy="54221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0B8AB4-CBE9-C550-BD8A-E5BC0022A1FB}"/>
                </a:ext>
              </a:extLst>
            </p:cNvPr>
            <p:cNvSpPr txBox="1"/>
            <p:nvPr/>
          </p:nvSpPr>
          <p:spPr>
            <a:xfrm>
              <a:off x="1012800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 Actions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A3B0A4-B13F-A28A-B601-96F25ECC9618}"/>
                </a:ext>
              </a:extLst>
            </p:cNvPr>
            <p:cNvSpPr txBox="1"/>
            <p:nvPr/>
          </p:nvSpPr>
          <p:spPr>
            <a:xfrm>
              <a:off x="4441712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D27E36-B564-EC5C-2D6B-588068114E71}"/>
                </a:ext>
              </a:extLst>
            </p:cNvPr>
            <p:cNvSpPr txBox="1"/>
            <p:nvPr/>
          </p:nvSpPr>
          <p:spPr>
            <a:xfrm>
              <a:off x="7904487" y="1259560"/>
              <a:ext cx="3212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 Saved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612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040AADD-8B3A-0A9A-8804-96659A63B1F0}"/>
              </a:ext>
            </a:extLst>
          </p:cNvPr>
          <p:cNvGrpSpPr/>
          <p:nvPr/>
        </p:nvGrpSpPr>
        <p:grpSpPr>
          <a:xfrm>
            <a:off x="-26375" y="856211"/>
            <a:ext cx="12218375" cy="4623550"/>
            <a:chOff x="-26375" y="881149"/>
            <a:chExt cx="12218375" cy="462355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809E75-BE62-3B23-548A-DB57221556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-26375" y="881149"/>
              <a:ext cx="5275964" cy="2734027"/>
              <a:chOff x="3300152" y="653408"/>
              <a:chExt cx="5275964" cy="273402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83942A5-BD28-CF7D-7AB7-F70585C9B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8934" y="1159963"/>
                <a:ext cx="2470136" cy="115273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687DFC-7150-5C1C-7B0D-0E4C842254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152" y="1446767"/>
                <a:ext cx="9916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9B34BF3-48E3-1DC7-7D14-696D3CE1689C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4291840" y="1739155"/>
                <a:ext cx="704109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B69756-66E3-9232-8E69-AF69CBE51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8812" y="2556438"/>
                <a:ext cx="1985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Maximum No. of trees to apply action to.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DED92B4-F2B5-151A-E229-05CF3C05AFDC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671575" y="1920239"/>
                <a:ext cx="0" cy="63619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5BC31B-BA11-A14C-0C81-4702BD1B8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4575" y="653408"/>
                <a:ext cx="1563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889C339-A064-8072-26E6-46224CE6D22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>
                <a:off x="6046121" y="991962"/>
                <a:ext cx="1" cy="430811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EEDE25-6CF3-1DFD-C474-D21C99A279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9896" y="1323656"/>
                <a:ext cx="13762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Execution Status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4F40A66-2841-F8F9-1035-674A82F89AE3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6749012" y="1739155"/>
                <a:ext cx="450884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A64ED92-AA2B-3CE8-4766-3B51745EF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62"/>
            <a:stretch/>
          </p:blipFill>
          <p:spPr>
            <a:xfrm>
              <a:off x="5550020" y="881149"/>
              <a:ext cx="6410137" cy="191473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3C0564-D848-F9EA-0915-62898439515C}"/>
                </a:ext>
              </a:extLst>
            </p:cNvPr>
            <p:cNvSpPr txBox="1">
              <a:spLocks/>
            </p:cNvSpPr>
            <p:nvPr/>
          </p:nvSpPr>
          <p:spPr>
            <a:xfrm>
              <a:off x="5724114" y="3323844"/>
              <a:ext cx="17753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Successfully Executed for all planned no. of trees.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A55576-7E48-3538-FC55-32A568FE5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1623" y="1863990"/>
              <a:ext cx="0" cy="145985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E42CE0-E0D4-2A3C-E16B-EF9871BB014F}"/>
                </a:ext>
              </a:extLst>
            </p:cNvPr>
            <p:cNvSpPr txBox="1">
              <a:spLocks/>
            </p:cNvSpPr>
            <p:nvPr/>
          </p:nvSpPr>
          <p:spPr>
            <a:xfrm>
              <a:off x="8271164" y="3688817"/>
              <a:ext cx="28097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was executed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for one or more trees as were available on land at year 120, but it could not be executed for all planned no. of trees.</a:t>
              </a:r>
              <a:endParaRPr lang="en-GB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1CBF3F-9423-A119-026B-5DA415B1E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7741" y="1826301"/>
              <a:ext cx="0" cy="52795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D97862-BCFB-8258-72B9-610621FF8E9F}"/>
                </a:ext>
              </a:extLst>
            </p:cNvPr>
            <p:cNvSpPr txBox="1">
              <a:spLocks/>
            </p:cNvSpPr>
            <p:nvPr/>
          </p:nvSpPr>
          <p:spPr>
            <a:xfrm>
              <a:off x="7298468" y="2382394"/>
              <a:ext cx="2104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could not be executed at all.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E60BAF3-A5A4-F2D3-56FF-09145CB38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6729" y="1826301"/>
              <a:ext cx="0" cy="186251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DC30EB-EE47-D5D5-8ED4-0D55DA7803E5}"/>
                </a:ext>
              </a:extLst>
            </p:cNvPr>
            <p:cNvSpPr txBox="1">
              <a:spLocks/>
            </p:cNvSpPr>
            <p:nvPr/>
          </p:nvSpPr>
          <p:spPr>
            <a:xfrm>
              <a:off x="10206475" y="2949913"/>
              <a:ext cx="19855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yet to be processed.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3B12451-A2AB-58DF-BFF9-3522DB51B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4562" y="2524080"/>
              <a:ext cx="0" cy="425833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29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1A0F832-1DAB-A482-A2C4-618E57371BB3}"/>
              </a:ext>
            </a:extLst>
          </p:cNvPr>
          <p:cNvGrpSpPr/>
          <p:nvPr/>
        </p:nvGrpSpPr>
        <p:grpSpPr>
          <a:xfrm>
            <a:off x="0" y="908106"/>
            <a:ext cx="11055926" cy="3688633"/>
            <a:chOff x="0" y="908106"/>
            <a:chExt cx="11055926" cy="368863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715C5F-855D-56E3-9D8F-1E20D3462281}"/>
                </a:ext>
              </a:extLst>
            </p:cNvPr>
            <p:cNvGrpSpPr/>
            <p:nvPr/>
          </p:nvGrpSpPr>
          <p:grpSpPr>
            <a:xfrm>
              <a:off x="1748438" y="908106"/>
              <a:ext cx="9307488" cy="3688633"/>
              <a:chOff x="1748438" y="908106"/>
              <a:chExt cx="9307488" cy="368863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B5F6B52E-738E-BDA9-E8E1-21D758E39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3182" y="908106"/>
                <a:ext cx="6746594" cy="2774431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C5893A-D505-BFF1-733A-47475579A5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7886" y="4011964"/>
                <a:ext cx="13762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Add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B23116B8-0F6B-2A96-E8E0-B48065FD4AD8}"/>
                  </a:ext>
                </a:extLst>
              </p:cNvPr>
              <p:cNvCxnSpPr>
                <a:cxnSpLocks/>
                <a:stCxn id="3" idx="0"/>
              </p:cNvCxnSpPr>
              <p:nvPr/>
            </p:nvCxnSpPr>
            <p:spPr>
              <a:xfrm flipV="1">
                <a:off x="7445996" y="3404061"/>
                <a:ext cx="0" cy="60790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9A2A0B-2836-2845-B81A-42DCB9746C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2324193"/>
                <a:ext cx="10034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Repeat Switch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5E374FE-95C2-A446-5056-A0A4EAA98809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>
                <a:off x="8384767" y="2616581"/>
                <a:ext cx="584301" cy="0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210B14-00F4-9A28-E219-5EF8655AE2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74611" y="1868489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Count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FD9E44E-1ACE-3AEE-9224-D452557B23D2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flipH="1">
                <a:off x="8390310" y="2037766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7BFE4-5D11-B2DE-09BE-7943D5142E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1313031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0DE45AE-89AA-7441-577A-8AAA9A37627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8384767" y="1482308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15506E-9470-4BFF-38F2-B10D23BA53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39835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EF0C3CF-8304-EE85-A31C-71054D71E0C9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 flipV="1">
                <a:off x="3986479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841CEB-8F52-B81C-8D1F-E361573EFA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8438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8A0DF1A-F8B0-7EBE-748D-D6478BC4E4AE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V="1">
                <a:off x="2695082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73D3DEE-9D7C-82BD-6498-6329B8A60D1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194713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F6D801-EE3E-41E2-E2B2-417A7AFF82D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304441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78C7EA-3C14-5B3F-8323-8382F2E1019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77785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18F353-1B2C-C14D-0054-08E3F4A5B60C}"/>
                </a:ext>
              </a:extLst>
            </p:cNvPr>
            <p:cNvSpPr txBox="1">
              <a:spLocks/>
            </p:cNvSpPr>
            <p:nvPr/>
          </p:nvSpPr>
          <p:spPr>
            <a:xfrm>
              <a:off x="21515" y="287513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00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99093DD-20B8-29AC-5292-C50A8F5B3C92}"/>
              </a:ext>
            </a:extLst>
          </p:cNvPr>
          <p:cNvGrpSpPr/>
          <p:nvPr/>
        </p:nvGrpSpPr>
        <p:grpSpPr>
          <a:xfrm>
            <a:off x="1775642" y="1916080"/>
            <a:ext cx="8640715" cy="3025839"/>
            <a:chOff x="1775642" y="1011713"/>
            <a:chExt cx="8640715" cy="30258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D81B7F-3A77-AE66-C40D-1B6F9E02A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642" y="1011713"/>
              <a:ext cx="8640715" cy="2183307"/>
            </a:xfrm>
            <a:prstGeom prst="round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BA2C1F-0D09-16E9-4961-268AD126C110}"/>
                </a:ext>
              </a:extLst>
            </p:cNvPr>
            <p:cNvSpPr txBox="1">
              <a:spLocks/>
            </p:cNvSpPr>
            <p:nvPr/>
          </p:nvSpPr>
          <p:spPr>
            <a:xfrm>
              <a:off x="6577582" y="3662981"/>
              <a:ext cx="2551001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445E50-F101-5E58-3A65-4F1B792E17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7920" y="2495774"/>
              <a:ext cx="1635163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C4038F-52CD-8254-E404-F5141146B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3083" y="2495774"/>
              <a:ext cx="1366221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931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D77D84D-1C79-5F47-92AB-EE44A6012460}"/>
              </a:ext>
            </a:extLst>
          </p:cNvPr>
          <p:cNvGrpSpPr/>
          <p:nvPr/>
        </p:nvGrpSpPr>
        <p:grpSpPr>
          <a:xfrm>
            <a:off x="3951129" y="446727"/>
            <a:ext cx="4289741" cy="5964546"/>
            <a:chOff x="3951129" y="446727"/>
            <a:chExt cx="4289741" cy="59645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9DF544-F9A2-65C7-8F9B-CA3239FC13C4}"/>
                </a:ext>
              </a:extLst>
            </p:cNvPr>
            <p:cNvGrpSpPr/>
            <p:nvPr/>
          </p:nvGrpSpPr>
          <p:grpSpPr>
            <a:xfrm>
              <a:off x="3951129" y="446727"/>
              <a:ext cx="4289741" cy="5964546"/>
              <a:chOff x="3962817" y="367240"/>
              <a:chExt cx="4289741" cy="596454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162614-5C1C-B4F8-EA73-97198FC35B43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E9DEAD6-8739-9BD5-C251-B5C792146A24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7" y="-5302"/>
                <a:chExt cx="5160770" cy="7024262"/>
              </a:xfrm>
            </p:grpSpPr>
            <p:pic>
              <p:nvPicPr>
                <p:cNvPr id="1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1E4C040D-AD25-2688-364B-D383A08098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D738BB08-F206-B380-7AAC-6A301404F3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4C0AE85A-5221-21D5-0C92-6245C25AE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13" name="Picture 1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CFBBC631-9D6C-4541-626C-750C2ADCB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EB03F62-E7C9-F69A-40C9-CC904D7C831F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EDF3FD1-7413-FEF8-B1E1-B761C698B8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B709CBF-013A-8337-6D03-DD2B3189AD4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CB132E7-F0DD-28AB-BD8E-BE52770555F0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52BA31E-9243-9A5C-62E7-548262A7C41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E1ADAA7E-CE90-0FE8-A91E-9C393ADD0E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31A9539-6D33-3D5E-F31E-32D595093ADB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17786F4-BAF7-EF8F-DC28-656C2F02AF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0DB7862-EEB1-8B47-9F82-F1036BF3FB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7" name="Picture 1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0B5C2158-5F9E-040C-32B8-3EB1ED054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7" y="5843288"/>
                  <a:ext cx="2178290" cy="1175672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822C1AEE-3A5B-A6FB-D9E4-1E8884A01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5" y="5786186"/>
                  <a:ext cx="2838186" cy="1175672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31B9FBE3-E289-D171-7EDB-105A4A39D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DD55194-A973-EFC0-E142-B550E38B7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5378" y="899815"/>
              <a:ext cx="941190" cy="1079592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BE4DBE8-CA2F-37A4-77A5-195A378AC770}"/>
                </a:ext>
              </a:extLst>
            </p:cNvPr>
            <p:cNvCxnSpPr>
              <a:cxnSpLocks/>
            </p:cNvCxnSpPr>
            <p:nvPr/>
          </p:nvCxnSpPr>
          <p:spPr>
            <a:xfrm>
              <a:off x="6290545" y="4266094"/>
              <a:ext cx="4126" cy="735550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9A3ABF7-4E95-1855-AF24-2800F9456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7270" y="3697569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BB378DC-90D1-D916-753D-F943C2E97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675" y="3776845"/>
              <a:ext cx="0" cy="2079731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ACB80F1-9B7D-2A40-EA46-C465D7B94C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7485" y="614475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4997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879C5-95CF-D996-A3B3-FC229EB0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35" y="1758192"/>
            <a:ext cx="4910129" cy="3341616"/>
          </a:xfrm>
          <a:prstGeom prst="roundRect">
            <a:avLst>
              <a:gd name="adj" fmla="val 6763"/>
            </a:avLst>
          </a:prstGeom>
        </p:spPr>
      </p:pic>
    </p:spTree>
    <p:extLst>
      <p:ext uri="{BB962C8B-B14F-4D97-AF65-F5344CB8AC3E}">
        <p14:creationId xmlns:p14="http://schemas.microsoft.com/office/powerpoint/2010/main" val="379889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8B92D6F-C927-E2CD-2C0D-3421A612544B}"/>
              </a:ext>
            </a:extLst>
          </p:cNvPr>
          <p:cNvGrpSpPr/>
          <p:nvPr/>
        </p:nvGrpSpPr>
        <p:grpSpPr>
          <a:xfrm>
            <a:off x="1270303" y="1713486"/>
            <a:ext cx="9651394" cy="3431028"/>
            <a:chOff x="931566" y="880567"/>
            <a:chExt cx="9651394" cy="34310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9D95DC-36E2-4204-5C25-8E2447E0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566" y="880567"/>
              <a:ext cx="4027820" cy="28358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E7BBA5-2477-23AB-4C0F-A8A5C21D0DA5}"/>
                </a:ext>
              </a:extLst>
            </p:cNvPr>
            <p:cNvSpPr txBox="1">
              <a:spLocks/>
            </p:cNvSpPr>
            <p:nvPr/>
          </p:nvSpPr>
          <p:spPr>
            <a:xfrm>
              <a:off x="943997" y="3973041"/>
              <a:ext cx="2551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Sliders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2FCF43-47C1-1FD4-FF28-88607F6D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6" y="3254811"/>
              <a:ext cx="0" cy="714295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090CC9-872F-3FD9-99A1-871155115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9498" y="2540516"/>
              <a:ext cx="0" cy="142859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0EFABD-642D-033F-89E9-A23723C3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7782" y="1844825"/>
              <a:ext cx="0" cy="212428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2B788F-5C17-ACEC-25C0-5F49B68D6959}"/>
                </a:ext>
              </a:extLst>
            </p:cNvPr>
            <p:cNvSpPr txBox="1">
              <a:spLocks/>
            </p:cNvSpPr>
            <p:nvPr/>
          </p:nvSpPr>
          <p:spPr>
            <a:xfrm>
              <a:off x="5252131" y="2060646"/>
              <a:ext cx="918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Slider Lock Toggle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6C9D3C-FEA7-D9BE-1740-EF408BC2AFD0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2476144"/>
              <a:ext cx="530503" cy="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EE9037-C331-B36B-FFE2-719D1FD0CFFF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1803975"/>
              <a:ext cx="530503" cy="67217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865C9A-0184-0FBA-C4B2-6FC6C49FCDA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4721628" y="2476145"/>
              <a:ext cx="530503" cy="672169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985518A-00AF-DBB9-1BB8-BD674887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400" y="880567"/>
              <a:ext cx="4016934" cy="2835802"/>
            </a:xfrm>
            <a:prstGeom prst="rect">
              <a:avLst/>
            </a:prstGeom>
          </p:spPr>
        </p:pic>
        <p:pic>
          <p:nvPicPr>
            <p:cNvPr id="33" name="Graphic 32" descr="Cursor with solid fill">
              <a:extLst>
                <a:ext uri="{FF2B5EF4-FFF2-40B4-BE49-F238E27FC236}">
                  <a16:creationId xmlns:a16="http://schemas.microsoft.com/office/drawing/2014/main" id="{65A180AA-2EBC-66F8-FAB6-2F872A76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60760" y="2399762"/>
              <a:ext cx="422200" cy="42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703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FDCAA7-2781-3A45-F010-064A68BA739F}"/>
              </a:ext>
            </a:extLst>
          </p:cNvPr>
          <p:cNvGrpSpPr/>
          <p:nvPr/>
        </p:nvGrpSpPr>
        <p:grpSpPr>
          <a:xfrm>
            <a:off x="2440570" y="1176174"/>
            <a:ext cx="7310859" cy="4505652"/>
            <a:chOff x="2717097" y="968425"/>
            <a:chExt cx="7310859" cy="4505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576A4F-815D-795B-FFA1-EE86348C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7097" y="1961222"/>
              <a:ext cx="6757805" cy="29355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D42B85-0C3D-6CEA-CBCF-1D1B0C7D0E6B}"/>
                </a:ext>
              </a:extLst>
            </p:cNvPr>
            <p:cNvSpPr txBox="1">
              <a:spLocks/>
            </p:cNvSpPr>
            <p:nvPr/>
          </p:nvSpPr>
          <p:spPr>
            <a:xfrm>
              <a:off x="4829332" y="969506"/>
              <a:ext cx="1376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Current Rotation Display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FB5AA02-1BA8-24F3-369F-007F25200CE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517442" y="1800503"/>
              <a:ext cx="0" cy="47718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6728A8-8A7D-D423-C5C6-4515A398568B}"/>
                </a:ext>
              </a:extLst>
            </p:cNvPr>
            <p:cNvSpPr txBox="1">
              <a:spLocks/>
            </p:cNvSpPr>
            <p:nvPr/>
          </p:nvSpPr>
          <p:spPr>
            <a:xfrm>
              <a:off x="7110189" y="968425"/>
              <a:ext cx="29177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Total/target income this rotation so far.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90B22-C8F5-46AF-6A08-1F9DC9418C57}"/>
                </a:ext>
              </a:extLst>
            </p:cNvPr>
            <p:cNvCxnSpPr>
              <a:cxnSpLocks/>
            </p:cNvCxnSpPr>
            <p:nvPr/>
          </p:nvCxnSpPr>
          <p:spPr>
            <a:xfrm>
              <a:off x="8569073" y="1561911"/>
              <a:ext cx="0" cy="62433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2318A-16FA-5EB0-697F-56FAB32BE03F}"/>
                </a:ext>
              </a:extLst>
            </p:cNvPr>
            <p:cNvSpPr txBox="1">
              <a:spLocks/>
            </p:cNvSpPr>
            <p:nvPr/>
          </p:nvSpPr>
          <p:spPr>
            <a:xfrm>
              <a:off x="2898407" y="5135523"/>
              <a:ext cx="6576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so far/expected income this rotation.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9EE9C76-B905-488A-31B2-4DDB0D826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8050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D5FCDC-B8DA-8563-E40A-962D6CFBD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2979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EAB013-2C90-5B0D-1CA2-8CF6113F7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7358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125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82A7FC-FB6F-DD4C-F834-03B5493C361B}"/>
              </a:ext>
            </a:extLst>
          </p:cNvPr>
          <p:cNvGrpSpPr/>
          <p:nvPr/>
        </p:nvGrpSpPr>
        <p:grpSpPr>
          <a:xfrm>
            <a:off x="695021" y="2590311"/>
            <a:ext cx="10801958" cy="1677377"/>
            <a:chOff x="695021" y="1609058"/>
            <a:chExt cx="10801958" cy="16773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9DC954-A065-CF2C-2544-017B8179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021" y="1609058"/>
              <a:ext cx="4662287" cy="151869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FB3721-BFAC-2D32-7230-5F4194DF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9651" y="1609059"/>
              <a:ext cx="4657328" cy="1518694"/>
            </a:xfrm>
            <a:prstGeom prst="rect">
              <a:avLst/>
            </a:prstGeom>
          </p:spPr>
        </p:pic>
        <p:pic>
          <p:nvPicPr>
            <p:cNvPr id="6" name="Graphic 5" descr="Cursor with solid fill">
              <a:extLst>
                <a:ext uri="{FF2B5EF4-FFF2-40B4-BE49-F238E27FC236}">
                  <a16:creationId xmlns:a16="http://schemas.microsoft.com/office/drawing/2014/main" id="{A25AA4EF-8E1C-E81C-A255-923E5FC4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50857" y="2490403"/>
              <a:ext cx="796032" cy="79603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27AED0-3D28-95EB-5B39-6ABA69F09CD1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73" y="2404343"/>
              <a:ext cx="855085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1145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C273D2-81DC-85EB-58E9-78E1EFF9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5" y="2345871"/>
            <a:ext cx="10265229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70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FBD5D89-C388-9F2F-7CFE-D3AEF24DFE98}"/>
              </a:ext>
            </a:extLst>
          </p:cNvPr>
          <p:cNvGrpSpPr/>
          <p:nvPr/>
        </p:nvGrpSpPr>
        <p:grpSpPr>
          <a:xfrm>
            <a:off x="-2010864" y="2355348"/>
            <a:ext cx="16063301" cy="2147303"/>
            <a:chOff x="-2010864" y="2355348"/>
            <a:chExt cx="16063301" cy="21473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D2A678-80B8-9CF6-94A4-B39CAF23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10864" y="2355348"/>
              <a:ext cx="7515562" cy="21473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DD9342-A828-FDA8-7FF6-C35C1040B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1637" y="2355348"/>
              <a:ext cx="8220800" cy="2147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609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4935CD-DF0C-A432-5479-9227A34ADE41}"/>
              </a:ext>
            </a:extLst>
          </p:cNvPr>
          <p:cNvGrpSpPr/>
          <p:nvPr/>
        </p:nvGrpSpPr>
        <p:grpSpPr>
          <a:xfrm>
            <a:off x="2121386" y="961350"/>
            <a:ext cx="7949228" cy="4651177"/>
            <a:chOff x="587228" y="961350"/>
            <a:chExt cx="7949228" cy="4651177"/>
          </a:xfrm>
        </p:grpSpPr>
        <p:grpSp>
          <p:nvGrpSpPr>
            <p:cNvPr id="3" name="Diagram">
              <a:extLst>
                <a:ext uri="{FF2B5EF4-FFF2-40B4-BE49-F238E27FC236}">
                  <a16:creationId xmlns:a16="http://schemas.microsoft.com/office/drawing/2014/main" id="{0042C3F0-00FE-E47D-5F58-4BBE78B45B39}"/>
                </a:ext>
              </a:extLst>
            </p:cNvPr>
            <p:cNvGrpSpPr/>
            <p:nvPr/>
          </p:nvGrpSpPr>
          <p:grpSpPr>
            <a:xfrm>
              <a:off x="587228" y="961350"/>
              <a:ext cx="7949228" cy="4651177"/>
              <a:chOff x="1869654" y="1088781"/>
              <a:chExt cx="7949228" cy="4651177"/>
            </a:xfrm>
          </p:grpSpPr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3E68A4A9-1A4B-174A-417F-8FB38331768C}"/>
                  </a:ext>
                </a:extLst>
              </p:cNvPr>
              <p:cNvSpPr/>
              <p:nvPr/>
            </p:nvSpPr>
            <p:spPr>
              <a:xfrm rot="3600000">
                <a:off x="4053011" y="1414576"/>
                <a:ext cx="4645780" cy="400498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78A5EE-2F60-6AA5-650F-7009AC91927F}"/>
                  </a:ext>
                </a:extLst>
              </p:cNvPr>
              <p:cNvGrpSpPr/>
              <p:nvPr/>
            </p:nvGrpSpPr>
            <p:grpSpPr>
              <a:xfrm>
                <a:off x="1869654" y="1088781"/>
                <a:ext cx="7949228" cy="4185969"/>
                <a:chOff x="1869654" y="1088781"/>
                <a:chExt cx="7949228" cy="4185969"/>
              </a:xfrm>
            </p:grpSpPr>
            <p:sp>
              <p:nvSpPr>
                <p:cNvPr id="17" name="text pages">
                  <a:extLst>
                    <a:ext uri="{FF2B5EF4-FFF2-40B4-BE49-F238E27FC236}">
                      <a16:creationId xmlns:a16="http://schemas.microsoft.com/office/drawing/2014/main" id="{DAC4A0AA-DBF5-1CCF-280D-CB186A548213}"/>
                    </a:ext>
                  </a:extLst>
                </p:cNvPr>
                <p:cNvSpPr txBox="1"/>
                <p:nvPr/>
              </p:nvSpPr>
              <p:spPr>
                <a:xfrm rot="16200000">
                  <a:off x="4545174" y="2676562"/>
                  <a:ext cx="2598188" cy="2598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Circle">
                    <a:avLst>
                      <a:gd name="adj" fmla="val 12355753"/>
                    </a:avLst>
                  </a:prstTxWarp>
                  <a:spAutoFit/>
                </a:bodyPr>
                <a:lstStyle/>
                <a:p>
                  <a:pPr algn="ctr"/>
                  <a:r>
                    <a:rPr lang="en-GB" b="1" dirty="0">
                      <a:solidFill>
                        <a:schemeClr val="accent1"/>
                      </a:solidFill>
                    </a:rPr>
                    <a:t>LANDING       HELP        WORLD       PLANNER</a:t>
                  </a:r>
                  <a:endParaRPr lang="en-US" b="1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438356-BA02-0BB6-28A4-B299EED4F9DC}"/>
                    </a:ext>
                  </a:extLst>
                </p:cNvPr>
                <p:cNvGrpSpPr/>
                <p:nvPr/>
              </p:nvGrpSpPr>
              <p:grpSpPr>
                <a:xfrm>
                  <a:off x="5121251" y="3378560"/>
                  <a:ext cx="1613712" cy="1047103"/>
                  <a:chOff x="5070160" y="3169669"/>
                  <a:chExt cx="1613712" cy="1047103"/>
                </a:xfrm>
              </p:grpSpPr>
              <p:sp>
                <p:nvSpPr>
                  <p:cNvPr id="27" name="pages 1">
                    <a:extLst>
                      <a:ext uri="{FF2B5EF4-FFF2-40B4-BE49-F238E27FC236}">
                        <a16:creationId xmlns:a16="http://schemas.microsoft.com/office/drawing/2014/main" id="{BB155B12-2074-4A5F-C8DD-2410FF68EDF9}"/>
                      </a:ext>
                    </a:extLst>
                  </p:cNvPr>
                  <p:cNvSpPr/>
                  <p:nvPr/>
                </p:nvSpPr>
                <p:spPr>
                  <a:xfrm>
                    <a:off x="5327511" y="316966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2800" b="1" dirty="0"/>
                      <a:t>HOME</a:t>
                    </a:r>
                    <a:endParaRPr lang="en-US" sz="2800" b="1" dirty="0"/>
                  </a:p>
                </p:txBody>
              </p:sp>
              <p:sp>
                <p:nvSpPr>
                  <p:cNvPr id="29" name="pages 3">
                    <a:extLst>
                      <a:ext uri="{FF2B5EF4-FFF2-40B4-BE49-F238E27FC236}">
                        <a16:creationId xmlns:a16="http://schemas.microsoft.com/office/drawing/2014/main" id="{DE0E0F51-BFFA-B11E-1887-63A9FEFEA412}"/>
                      </a:ext>
                    </a:extLst>
                  </p:cNvPr>
                  <p:cNvSpPr/>
                  <p:nvPr/>
                </p:nvSpPr>
                <p:spPr>
                  <a:xfrm>
                    <a:off x="5201554" y="3295112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  <p:sp>
                <p:nvSpPr>
                  <p:cNvPr id="30" name="pages 4">
                    <a:extLst>
                      <a:ext uri="{FF2B5EF4-FFF2-40B4-BE49-F238E27FC236}">
                        <a16:creationId xmlns:a16="http://schemas.microsoft.com/office/drawing/2014/main" id="{5A24E51D-DD3E-86FD-E8E9-484BDA050D12}"/>
                      </a:ext>
                    </a:extLst>
                  </p:cNvPr>
                  <p:cNvSpPr/>
                  <p:nvPr/>
                </p:nvSpPr>
                <p:spPr>
                  <a:xfrm>
                    <a:off x="5070160" y="340663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</p:grpSp>
            <p:sp>
              <p:nvSpPr>
                <p:cNvPr id="19" name="simulation model">
                  <a:extLst>
                    <a:ext uri="{FF2B5EF4-FFF2-40B4-BE49-F238E27FC236}">
                      <a16:creationId xmlns:a16="http://schemas.microsoft.com/office/drawing/2014/main" id="{901F153F-64E7-676E-9FF3-2D7F75C428F0}"/>
                    </a:ext>
                  </a:extLst>
                </p:cNvPr>
                <p:cNvSpPr/>
                <p:nvPr/>
              </p:nvSpPr>
              <p:spPr>
                <a:xfrm>
                  <a:off x="1869654" y="4058314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SIMULATION MODEL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ui components">
                  <a:extLst>
                    <a:ext uri="{FF2B5EF4-FFF2-40B4-BE49-F238E27FC236}">
                      <a16:creationId xmlns:a16="http://schemas.microsoft.com/office/drawing/2014/main" id="{232DF5B1-B4DE-5F0D-30C6-70469784FDD7}"/>
                    </a:ext>
                  </a:extLst>
                </p:cNvPr>
                <p:cNvSpPr/>
                <p:nvPr/>
              </p:nvSpPr>
              <p:spPr>
                <a:xfrm>
                  <a:off x="4721475" y="1088781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UI COMPONENTS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input variables">
                  <a:extLst>
                    <a:ext uri="{FF2B5EF4-FFF2-40B4-BE49-F238E27FC236}">
                      <a16:creationId xmlns:a16="http://schemas.microsoft.com/office/drawing/2014/main" id="{6C22F0DA-0D85-C2F5-2194-65F465B03E8A}"/>
                    </a:ext>
                  </a:extLst>
                </p:cNvPr>
                <p:cNvSpPr/>
                <p:nvPr/>
              </p:nvSpPr>
              <p:spPr>
                <a:xfrm>
                  <a:off x="7658882" y="4062909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dirty="0">
                      <a:solidFill>
                        <a:schemeClr val="bg1"/>
                      </a:solidFill>
                    </a:rPr>
                    <a:t>INPUT VARIABLES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B96CFEC5-414B-66C1-500F-E6C9630E6EE9}"/>
                    </a:ext>
                  </a:extLst>
                </p:cNvPr>
                <p:cNvCxnSpPr>
                  <a:cxnSpLocks/>
                  <a:stCxn id="19" idx="3"/>
                  <a:endCxn id="12" idx="3"/>
                </p:cNvCxnSpPr>
                <p:nvPr/>
              </p:nvCxnSpPr>
              <p:spPr>
                <a:xfrm>
                  <a:off x="4029654" y="4418314"/>
                  <a:ext cx="61203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948D5D78-47A4-FCC2-3826-E84C2A7AAD6B}"/>
                    </a:ext>
                  </a:extLst>
                </p:cNvPr>
                <p:cNvCxnSpPr>
                  <a:cxnSpLocks/>
                  <a:stCxn id="20" idx="2"/>
                  <a:endCxn id="12" idx="1"/>
                </p:cNvCxnSpPr>
                <p:nvPr/>
              </p:nvCxnSpPr>
              <p:spPr>
                <a:xfrm flipH="1">
                  <a:off x="5795179" y="1808781"/>
                  <a:ext cx="6296" cy="602446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2D81225-502F-A703-352F-6A50C7E5A2F3}"/>
                    </a:ext>
                  </a:extLst>
                </p:cNvPr>
                <p:cNvCxnSpPr>
                  <a:cxnSpLocks/>
                  <a:stCxn id="21" idx="1"/>
                  <a:endCxn id="12" idx="5"/>
                </p:cNvCxnSpPr>
                <p:nvPr/>
              </p:nvCxnSpPr>
              <p:spPr>
                <a:xfrm flipH="1">
                  <a:off x="6956624" y="4422909"/>
                  <a:ext cx="70225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pages 2">
              <a:extLst>
                <a:ext uri="{FF2B5EF4-FFF2-40B4-BE49-F238E27FC236}">
                  <a16:creationId xmlns:a16="http://schemas.microsoft.com/office/drawing/2014/main" id="{09CE2CD8-4CB1-72DF-2A42-62348D681E85}"/>
                </a:ext>
              </a:extLst>
            </p:cNvPr>
            <p:cNvSpPr/>
            <p:nvPr/>
          </p:nvSpPr>
          <p:spPr>
            <a:xfrm>
              <a:off x="3701079" y="3628326"/>
              <a:ext cx="1356361" cy="810133"/>
            </a:xfrm>
            <a:prstGeom prst="rect">
              <a:avLst/>
            </a:prstGeom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APP PAGES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2922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64D4F5A-0E76-BFE1-5DCB-C412ABEB8AF1}"/>
              </a:ext>
            </a:extLst>
          </p:cNvPr>
          <p:cNvGrpSpPr/>
          <p:nvPr/>
        </p:nvGrpSpPr>
        <p:grpSpPr>
          <a:xfrm>
            <a:off x="-3041516" y="728999"/>
            <a:ext cx="18275031" cy="5400001"/>
            <a:chOff x="1508928" y="728999"/>
            <a:chExt cx="18275031" cy="5400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6DF6592-3ECF-4E3F-7D41-CE49E3887C16}"/>
                </a:ext>
              </a:extLst>
            </p:cNvPr>
            <p:cNvGrpSpPr/>
            <p:nvPr/>
          </p:nvGrpSpPr>
          <p:grpSpPr>
            <a:xfrm>
              <a:off x="1508928" y="729000"/>
              <a:ext cx="9174144" cy="5400000"/>
              <a:chOff x="203370" y="226116"/>
              <a:chExt cx="9174144" cy="540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AEE6921-D81C-13EC-A56B-E26DFF761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551" t="-164" r="37154" b="164"/>
              <a:stretch/>
            </p:blipFill>
            <p:spPr>
              <a:xfrm>
                <a:off x="203370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3B815DB-3226-ABE5-FE44-A048B1A2D0A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5938" r="35938"/>
              <a:stretch/>
            </p:blipFill>
            <p:spPr>
              <a:xfrm>
                <a:off x="3321597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05CC97B-AD54-29CB-E5A4-285D9BFEDA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17171" t="69996" r="56535" b="-806"/>
              <a:stretch/>
            </p:blipFill>
            <p:spPr>
              <a:xfrm>
                <a:off x="6439824" y="226116"/>
                <a:ext cx="2937689" cy="1663716"/>
              </a:xfrm>
              <a:prstGeom prst="round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0B96B58-480E-4E10-8A3C-3E682AEDB7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6853" t="69190" r="36853"/>
              <a:stretch/>
            </p:blipFill>
            <p:spPr>
              <a:xfrm>
                <a:off x="6439824" y="2094258"/>
                <a:ext cx="2937690" cy="1663716"/>
              </a:xfrm>
              <a:prstGeom prst="round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8093D6D-078C-67CA-5D3E-DBA496A64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57590" t="67701" r="16116" b="1"/>
              <a:stretch/>
            </p:blipFill>
            <p:spPr>
              <a:xfrm>
                <a:off x="6439824" y="3881999"/>
                <a:ext cx="2937689" cy="1744117"/>
              </a:xfrm>
              <a:prstGeom prst="round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DC210F-8A1E-D98C-3781-6FF791771FB6}"/>
                </a:ext>
              </a:extLst>
            </p:cNvPr>
            <p:cNvGrpSpPr/>
            <p:nvPr/>
          </p:nvGrpSpPr>
          <p:grpSpPr>
            <a:xfrm>
              <a:off x="11483737" y="728999"/>
              <a:ext cx="8300222" cy="5399999"/>
              <a:chOff x="2372988" y="1006865"/>
              <a:chExt cx="7446023" cy="484427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60739E3-A5FF-D000-7A82-7870E24A4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2988" y="1006865"/>
                <a:ext cx="7446023" cy="4844270"/>
              </a:xfrm>
              <a:prstGeom prst="roundRect">
                <a:avLst>
                  <a:gd name="adj" fmla="val 9975"/>
                </a:avLst>
              </a:prstGeom>
            </p:spPr>
          </p:pic>
          <p:pic>
            <p:nvPicPr>
              <p:cNvPr id="15" name="Graphic 14" descr="Cursor with solid fill">
                <a:extLst>
                  <a:ext uri="{FF2B5EF4-FFF2-40B4-BE49-F238E27FC236}">
                    <a16:creationId xmlns:a16="http://schemas.microsoft.com/office/drawing/2014/main" id="{0637296D-4883-7BF5-A5DE-15757D079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505766" y="5004232"/>
                <a:ext cx="412896" cy="412896"/>
              </a:xfrm>
              <a:prstGeom prst="rect">
                <a:avLst/>
              </a:prstGeom>
            </p:spPr>
          </p:pic>
        </p:grp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8C663D8-2FC4-1FB2-70CC-909D8C19C2B1}"/>
                </a:ext>
              </a:extLst>
            </p:cNvPr>
            <p:cNvSpPr/>
            <p:nvPr/>
          </p:nvSpPr>
          <p:spPr>
            <a:xfrm>
              <a:off x="9906084" y="2473117"/>
              <a:ext cx="2668275" cy="1475509"/>
            </a:xfrm>
            <a:prstGeom prst="rightArrow">
              <a:avLst>
                <a:gd name="adj1" fmla="val 50000"/>
                <a:gd name="adj2" fmla="val 53380"/>
              </a:avLst>
            </a:prstGeom>
            <a:solidFill>
              <a:schemeClr val="accent6">
                <a:lumMod val="75000"/>
              </a:schemeClr>
            </a:solidFill>
            <a:ln w="381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PRESS ENTER</a:t>
              </a:r>
              <a:endParaRPr lang="en-US" sz="2800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6971CB0-1ED2-8748-26DC-E1AA5A4D3C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270" y="1454727"/>
              <a:ext cx="0" cy="665018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196C72-992A-113C-7EF5-E0E7BDDE0BE7}"/>
                </a:ext>
              </a:extLst>
            </p:cNvPr>
            <p:cNvSpPr txBox="1"/>
            <p:nvPr/>
          </p:nvSpPr>
          <p:spPr>
            <a:xfrm>
              <a:off x="1986977" y="914648"/>
              <a:ext cx="19945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i="1" dirty="0">
                  <a:solidFill>
                    <a:schemeClr val="bg1"/>
                  </a:solidFill>
                </a:rPr>
                <a:t>Cursor Torch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685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A98D8E-2BCE-E292-3D7B-F5D06C8727AD}"/>
              </a:ext>
            </a:extLst>
          </p:cNvPr>
          <p:cNvGrpSpPr/>
          <p:nvPr/>
        </p:nvGrpSpPr>
        <p:grpSpPr>
          <a:xfrm>
            <a:off x="-2235527" y="1088552"/>
            <a:ext cx="16993622" cy="4754418"/>
            <a:chOff x="-2235527" y="1088552"/>
            <a:chExt cx="16993622" cy="47544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BA3523-DC22-4F61-F11A-50AF3B928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235527" y="1088552"/>
              <a:ext cx="8458742" cy="4754415"/>
            </a:xfrm>
            <a:prstGeom prst="roundRect">
              <a:avLst>
                <a:gd name="adj" fmla="val 734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A50B80-BD14-6D79-D8B9-CB04080D8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55" r="8500"/>
            <a:stretch/>
          </p:blipFill>
          <p:spPr>
            <a:xfrm>
              <a:off x="6589142" y="1088553"/>
              <a:ext cx="8168953" cy="4754417"/>
            </a:xfrm>
            <a:prstGeom prst="roundRect">
              <a:avLst>
                <a:gd name="adj" fmla="val 6228"/>
              </a:avLst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F45DDB6F-FA84-CCEB-8D22-A02D8CADB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95713" y="4614595"/>
              <a:ext cx="615172" cy="615172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AD9385-5FAF-96D6-4782-AB164EDB91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586" y="5129396"/>
              <a:ext cx="6104365" cy="0"/>
            </a:xfrm>
            <a:prstGeom prst="straightConnector1">
              <a:avLst/>
            </a:prstGeom>
            <a:ln w="57150" cap="rnd">
              <a:solidFill>
                <a:schemeClr val="tx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A1AB64-2B72-895B-6E00-0B8DB29D926C}"/>
                </a:ext>
              </a:extLst>
            </p:cNvPr>
            <p:cNvSpPr txBox="1"/>
            <p:nvPr/>
          </p:nvSpPr>
          <p:spPr>
            <a:xfrm>
              <a:off x="307586" y="4614597"/>
              <a:ext cx="1574385" cy="414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i="1" dirty="0"/>
                <a:t>Double Click</a:t>
              </a:r>
              <a:endParaRPr lang="en-US" sz="20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0834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world">
            <a:extLst>
              <a:ext uri="{FF2B5EF4-FFF2-40B4-BE49-F238E27FC236}">
                <a16:creationId xmlns:a16="http://schemas.microsoft.com/office/drawing/2014/main" id="{3A5FECA6-5177-9CB9-CD44-CF31BB0FE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"/>
          <a:stretch/>
        </p:blipFill>
        <p:spPr>
          <a:xfrm>
            <a:off x="1425049" y="39357"/>
            <a:ext cx="9341901" cy="67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FE27A-56F9-FC90-9FFD-04492E347122}"/>
              </a:ext>
            </a:extLst>
          </p:cNvPr>
          <p:cNvGrpSpPr/>
          <p:nvPr/>
        </p:nvGrpSpPr>
        <p:grpSpPr>
          <a:xfrm>
            <a:off x="1250316" y="3391444"/>
            <a:ext cx="9691368" cy="1921474"/>
            <a:chOff x="770286" y="2167048"/>
            <a:chExt cx="9691368" cy="19214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899D8EA-8595-2016-621C-E3308210FA8A}"/>
                </a:ext>
              </a:extLst>
            </p:cNvPr>
            <p:cNvGrpSpPr/>
            <p:nvPr/>
          </p:nvGrpSpPr>
          <p:grpSpPr>
            <a:xfrm>
              <a:off x="770286" y="2167048"/>
              <a:ext cx="9691368" cy="1921474"/>
              <a:chOff x="770286" y="2167048"/>
              <a:chExt cx="9691368" cy="192147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A9CE0-3A08-3BA5-0084-02DC997A947A}"/>
                  </a:ext>
                </a:extLst>
              </p:cNvPr>
              <p:cNvGrpSpPr/>
              <p:nvPr/>
            </p:nvGrpSpPr>
            <p:grpSpPr>
              <a:xfrm>
                <a:off x="770286" y="2167048"/>
                <a:ext cx="9691368" cy="1921474"/>
                <a:chOff x="-658266" y="821726"/>
                <a:chExt cx="9691368" cy="1921474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49F172F-9826-28D2-46B6-EF5B91A45D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658266" y="821726"/>
                  <a:ext cx="4156933" cy="1921473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465D4949-1A9D-FAF5-C43B-75BC6554D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44109" y="821727"/>
                  <a:ext cx="4188993" cy="1921473"/>
                </a:xfrm>
                <a:prstGeom prst="rect">
                  <a:avLst/>
                </a:prstGeom>
              </p:spPr>
            </p:pic>
          </p:grpSp>
          <p:pic>
            <p:nvPicPr>
              <p:cNvPr id="6" name="Graphic 5" descr="Cursor with solid fill">
                <a:extLst>
                  <a:ext uri="{FF2B5EF4-FFF2-40B4-BE49-F238E27FC236}">
                    <a16:creationId xmlns:a16="http://schemas.microsoft.com/office/drawing/2014/main" id="{13860CE2-AB41-FD4E-528C-7AE5A935D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75640" y="3429000"/>
                <a:ext cx="540572" cy="540572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51A1A1-AA3D-0DAD-8421-54DBFC0EAA2F}"/>
                </a:ext>
              </a:extLst>
            </p:cNvPr>
            <p:cNvCxnSpPr>
              <a:cxnSpLocks/>
            </p:cNvCxnSpPr>
            <p:nvPr/>
          </p:nvCxnSpPr>
          <p:spPr>
            <a:xfrm>
              <a:off x="5121651" y="3130469"/>
              <a:ext cx="988637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1BBC44E-EC1F-D199-1DE3-0A6FDA060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555" y="1090603"/>
            <a:ext cx="8055429" cy="9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97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D1E88-ED0A-1526-AB4D-7D32BE555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136" y="1635082"/>
            <a:ext cx="5963728" cy="35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18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82706A-889D-DA83-C495-69CEBA50C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44" y="367792"/>
            <a:ext cx="8928512" cy="2525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F64C5-018B-9B65-55B7-B2C37B87F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446" y="3260225"/>
            <a:ext cx="7353108" cy="31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36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69B3286-21AD-2B9B-F449-F26B37680575}"/>
              </a:ext>
            </a:extLst>
          </p:cNvPr>
          <p:cNvGrpSpPr/>
          <p:nvPr/>
        </p:nvGrpSpPr>
        <p:grpSpPr>
          <a:xfrm>
            <a:off x="1467099" y="2610474"/>
            <a:ext cx="9257801" cy="1637052"/>
            <a:chOff x="1140785" y="2031306"/>
            <a:chExt cx="9257801" cy="16370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5108BD-695F-0171-7772-3E27DDE0F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6470"/>
            <a:stretch/>
          </p:blipFill>
          <p:spPr>
            <a:xfrm>
              <a:off x="1140785" y="2031306"/>
              <a:ext cx="2960992" cy="1637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B18832-82D5-D605-892E-BD2D1BFF2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236" b="33272"/>
            <a:stretch/>
          </p:blipFill>
          <p:spPr>
            <a:xfrm>
              <a:off x="4289189" y="2031306"/>
              <a:ext cx="2960992" cy="16351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85547E-181C-76A0-2474-D24F396A0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509"/>
            <a:stretch/>
          </p:blipFill>
          <p:spPr>
            <a:xfrm>
              <a:off x="7437594" y="2031306"/>
              <a:ext cx="2960992" cy="1635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902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4D76DAB-22D4-3D00-959A-7AED92BE39A7}"/>
              </a:ext>
            </a:extLst>
          </p:cNvPr>
          <p:cNvGrpSpPr/>
          <p:nvPr/>
        </p:nvGrpSpPr>
        <p:grpSpPr>
          <a:xfrm>
            <a:off x="-4747134" y="864455"/>
            <a:ext cx="23134886" cy="5129090"/>
            <a:chOff x="-4747134" y="864455"/>
            <a:chExt cx="23134886" cy="512909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4D6EB4-00F3-EEE0-82AF-95940A251BB0}"/>
                </a:ext>
              </a:extLst>
            </p:cNvPr>
            <p:cNvGrpSpPr/>
            <p:nvPr/>
          </p:nvGrpSpPr>
          <p:grpSpPr>
            <a:xfrm>
              <a:off x="-4747134" y="864455"/>
              <a:ext cx="23134886" cy="5129090"/>
              <a:chOff x="124124" y="864455"/>
              <a:chExt cx="23134886" cy="512909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410D5EC-503B-F8C6-0F47-F110DB6AB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24" y="864455"/>
                <a:ext cx="12067876" cy="512909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1683D4-DDF0-7CED-7AC9-041EBABB85B7}"/>
                  </a:ext>
                </a:extLst>
              </p:cNvPr>
              <p:cNvSpPr txBox="1"/>
              <p:nvPr/>
            </p:nvSpPr>
            <p:spPr>
              <a:xfrm>
                <a:off x="12568843" y="1443841"/>
                <a:ext cx="1069016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Pink and white colour for separation &amp; colour coded bars.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Size of stacked bars hint at contribution proportions revealed on hover.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Time level data separated using position.</a:t>
                </a:r>
              </a:p>
            </p:txBody>
          </p:sp>
        </p:grpSp>
        <p:pic>
          <p:nvPicPr>
            <p:cNvPr id="11" name="Graphic 10" descr="Cursor with solid fill">
              <a:extLst>
                <a:ext uri="{FF2B5EF4-FFF2-40B4-BE49-F238E27FC236}">
                  <a16:creationId xmlns:a16="http://schemas.microsoft.com/office/drawing/2014/main" id="{C8F372BF-58C1-B139-7B8D-AF9FE0B78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5602" y="5039828"/>
              <a:ext cx="549161" cy="549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43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A15097-1CD4-71C6-CF45-5D9414CF2EAD}"/>
              </a:ext>
            </a:extLst>
          </p:cNvPr>
          <p:cNvSpPr txBox="1"/>
          <p:nvPr/>
        </p:nvSpPr>
        <p:spPr>
          <a:xfrm>
            <a:off x="-875912" y="4036174"/>
            <a:ext cx="3288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Action Type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813A67-61BF-72C4-A738-0B83A47DCBAE}"/>
              </a:ext>
            </a:extLst>
          </p:cNvPr>
          <p:cNvGrpSpPr/>
          <p:nvPr/>
        </p:nvGrpSpPr>
        <p:grpSpPr>
          <a:xfrm>
            <a:off x="117251" y="-5215"/>
            <a:ext cx="27268652" cy="6868430"/>
            <a:chOff x="117251" y="-5215"/>
            <a:chExt cx="27268652" cy="68684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BCB62B4-95A7-662D-1227-A0BFC5750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262" y="2138823"/>
              <a:ext cx="3288349" cy="1290177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BD3EBF-15DA-90C7-53DA-1C54C8B19B06}"/>
                </a:ext>
              </a:extLst>
            </p:cNvPr>
            <p:cNvCxnSpPr>
              <a:cxnSpLocks/>
            </p:cNvCxnSpPr>
            <p:nvPr/>
          </p:nvCxnSpPr>
          <p:spPr>
            <a:xfrm>
              <a:off x="1629294" y="3082116"/>
              <a:ext cx="0" cy="9809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4EB2CF8-4FF3-937E-4ADB-09BD789B9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331" y="1635701"/>
              <a:ext cx="0" cy="84149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F2B8CD-6993-3141-FA14-A1A2E573E423}"/>
                </a:ext>
              </a:extLst>
            </p:cNvPr>
            <p:cNvSpPr txBox="1"/>
            <p:nvPr/>
          </p:nvSpPr>
          <p:spPr>
            <a:xfrm>
              <a:off x="117251" y="427587"/>
              <a:ext cx="416016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Num Trees Affected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9310521-B47C-3210-05E5-2B4EAAEDA6DD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2722782" y="3301858"/>
              <a:ext cx="0" cy="142075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63D0CC-A65A-2CA5-B9C8-C4DA7005817F}"/>
                </a:ext>
              </a:extLst>
            </p:cNvPr>
            <p:cNvSpPr txBox="1"/>
            <p:nvPr/>
          </p:nvSpPr>
          <p:spPr>
            <a:xfrm>
              <a:off x="525815" y="4722608"/>
              <a:ext cx="439393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Tree Affected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EA2250-18B9-FAC1-4270-DF57E586AE32}"/>
                </a:ext>
              </a:extLst>
            </p:cNvPr>
            <p:cNvSpPr txBox="1"/>
            <p:nvPr/>
          </p:nvSpPr>
          <p:spPr>
            <a:xfrm>
              <a:off x="4722297" y="2245302"/>
              <a:ext cx="34130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Is Action Successful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FC6897-31A3-675C-14CB-359872C3806C}"/>
                </a:ext>
              </a:extLst>
            </p:cNvPr>
            <p:cNvCxnSpPr>
              <a:cxnSpLocks/>
            </p:cNvCxnSpPr>
            <p:nvPr/>
          </p:nvCxnSpPr>
          <p:spPr>
            <a:xfrm>
              <a:off x="3707476" y="2783911"/>
              <a:ext cx="1162650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01B5B8-49ED-06EC-474A-B2183EB9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5391" y="0"/>
              <a:ext cx="5242829" cy="6858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4C9143-0F6B-8E9E-D60E-A07E84414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3837" y="-5215"/>
              <a:ext cx="13692066" cy="6868430"/>
            </a:xfrm>
            <a:prstGeom prst="roundRect">
              <a:avLst>
                <a:gd name="adj" fmla="val 2870"/>
              </a:avLst>
            </a:prstGeom>
          </p:spPr>
        </p:pic>
        <p:pic>
          <p:nvPicPr>
            <p:cNvPr id="25" name="Graphic 24" descr="Cursor with solid fill">
              <a:extLst>
                <a:ext uri="{FF2B5EF4-FFF2-40B4-BE49-F238E27FC236}">
                  <a16:creationId xmlns:a16="http://schemas.microsoft.com/office/drawing/2014/main" id="{64157AF3-8C6B-B997-8D22-B35F5E89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723007" y="6038058"/>
              <a:ext cx="819942" cy="81994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658E4C-09B9-C96C-E264-FD770DCFFBF2}"/>
                </a:ext>
              </a:extLst>
            </p:cNvPr>
            <p:cNvSpPr txBox="1"/>
            <p:nvPr/>
          </p:nvSpPr>
          <p:spPr>
            <a:xfrm>
              <a:off x="9111936" y="5745670"/>
              <a:ext cx="352499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 VIEWER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DE4B6D-EA90-BB2D-5999-BA366CFBCF2B}"/>
                </a:ext>
              </a:extLst>
            </p:cNvPr>
            <p:cNvSpPr txBox="1"/>
            <p:nvPr/>
          </p:nvSpPr>
          <p:spPr>
            <a:xfrm>
              <a:off x="18936393" y="4968829"/>
              <a:ext cx="410282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PART OF PLANNER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853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4E8D7-C1BF-6B8A-C52C-DD2F2C962E13}"/>
              </a:ext>
            </a:extLst>
          </p:cNvPr>
          <p:cNvGrpSpPr/>
          <p:nvPr/>
        </p:nvGrpSpPr>
        <p:grpSpPr>
          <a:xfrm>
            <a:off x="-784634" y="2887980"/>
            <a:ext cx="13772419" cy="2252548"/>
            <a:chOff x="-820918" y="1626523"/>
            <a:chExt cx="13772419" cy="22525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FB02BF-CD66-7B5D-F6F0-DAAF2D32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20918" y="1626523"/>
              <a:ext cx="3895725" cy="1676400"/>
            </a:xfrm>
            <a:prstGeom prst="roundRect">
              <a:avLst>
                <a:gd name="adj" fmla="val 10892"/>
              </a:avLst>
            </a:prstGeom>
            <a:ln w="381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6D510F-0F65-95E6-9D7F-5240A1403C69}"/>
                </a:ext>
              </a:extLst>
            </p:cNvPr>
            <p:cNvSpPr txBox="1"/>
            <p:nvPr/>
          </p:nvSpPr>
          <p:spPr>
            <a:xfrm>
              <a:off x="-809768" y="3284711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0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515579-DAF5-F6B1-417E-113A38B3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3715" y="1626523"/>
              <a:ext cx="3895725" cy="1676400"/>
            </a:xfrm>
            <a:prstGeom prst="roundRect">
              <a:avLst>
                <a:gd name="adj" fmla="val 5758"/>
              </a:avLst>
            </a:prstGeom>
            <a:ln w="381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013F80-1C48-B3B0-6311-B1A838F91A60}"/>
                </a:ext>
              </a:extLst>
            </p:cNvPr>
            <p:cNvSpPr txBox="1"/>
            <p:nvPr/>
          </p:nvSpPr>
          <p:spPr>
            <a:xfrm>
              <a:off x="4044866" y="3284711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20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557A10-74CB-268B-C5F7-61293BDCE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8348" y="1626523"/>
              <a:ext cx="4052002" cy="1676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DB668C-1E02-101C-6EE7-757149A7BDCB}"/>
                </a:ext>
              </a:extLst>
            </p:cNvPr>
            <p:cNvSpPr txBox="1"/>
            <p:nvPr/>
          </p:nvSpPr>
          <p:spPr>
            <a:xfrm>
              <a:off x="8899500" y="3361651"/>
              <a:ext cx="4052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Hover reveals legend.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766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7FD0CC-CEFF-FA07-C0CE-6CF3E8EB84C7}"/>
              </a:ext>
            </a:extLst>
          </p:cNvPr>
          <p:cNvGrpSpPr/>
          <p:nvPr/>
        </p:nvGrpSpPr>
        <p:grpSpPr>
          <a:xfrm>
            <a:off x="-1193681" y="1694052"/>
            <a:ext cx="15139610" cy="2851737"/>
            <a:chOff x="635119" y="1710678"/>
            <a:chExt cx="15139610" cy="28517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CE5215-564B-15F1-F501-BD10D6CC1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44"/>
            <a:stretch/>
          </p:blipFill>
          <p:spPr>
            <a:xfrm>
              <a:off x="635119" y="1710678"/>
              <a:ext cx="2058206" cy="1963548"/>
            </a:xfrm>
            <a:prstGeom prst="roundRect">
              <a:avLst>
                <a:gd name="adj" fmla="val 9047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9DF2EB-EE41-2732-A30D-046D469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0638" y="1710678"/>
              <a:ext cx="6786631" cy="1963548"/>
            </a:xfrm>
            <a:prstGeom prst="roundRect">
              <a:avLst>
                <a:gd name="adj" fmla="val 4813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198922-4D80-03B2-DCBD-86A57B02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4582" y="1710678"/>
              <a:ext cx="5260147" cy="1963548"/>
            </a:xfrm>
            <a:prstGeom prst="roundRect">
              <a:avLst>
                <a:gd name="adj" fmla="val 3120"/>
              </a:avLst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AD168A-8ADE-572F-856B-EA0B1CBEDF07}"/>
                </a:ext>
              </a:extLst>
            </p:cNvPr>
            <p:cNvSpPr txBox="1"/>
            <p:nvPr/>
          </p:nvSpPr>
          <p:spPr>
            <a:xfrm>
              <a:off x="2193800" y="3977640"/>
              <a:ext cx="8895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action picker in planner page.</a:t>
              </a:r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9922BF34-379C-000C-AE9C-A984A40C5F03}"/>
                </a:ext>
              </a:extLst>
            </p:cNvPr>
            <p:cNvCxnSpPr>
              <a:cxnSpLocks/>
              <a:stCxn id="8" idx="1"/>
              <a:endCxn id="3" idx="2"/>
            </p:cNvCxnSpPr>
            <p:nvPr/>
          </p:nvCxnSpPr>
          <p:spPr>
            <a:xfrm rot="10800000">
              <a:off x="1664222" y="3674226"/>
              <a:ext cx="529578" cy="595802"/>
            </a:xfrm>
            <a:prstGeom prst="bentConnector2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285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FB36CCF-12F6-7AB6-AD7A-9AC6AD806067}"/>
              </a:ext>
            </a:extLst>
          </p:cNvPr>
          <p:cNvGrpSpPr/>
          <p:nvPr/>
        </p:nvGrpSpPr>
        <p:grpSpPr>
          <a:xfrm>
            <a:off x="-2696196" y="-171000"/>
            <a:ext cx="18092032" cy="7664910"/>
            <a:chOff x="-2696196" y="-171000"/>
            <a:chExt cx="18092032" cy="766491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E1FB3C2-6EC0-25A7-4324-4549ADF20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36" b="3519"/>
            <a:stretch/>
          </p:blipFill>
          <p:spPr>
            <a:xfrm>
              <a:off x="8483836" y="3727559"/>
              <a:ext cx="6912000" cy="3260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B4C4C8-F33F-6864-2C01-66C2888A5315}"/>
                </a:ext>
              </a:extLst>
            </p:cNvPr>
            <p:cNvGrpSpPr/>
            <p:nvPr/>
          </p:nvGrpSpPr>
          <p:grpSpPr>
            <a:xfrm>
              <a:off x="-2696196" y="-171000"/>
              <a:ext cx="18092032" cy="7664910"/>
              <a:chOff x="-2696196" y="-171000"/>
              <a:chExt cx="18092032" cy="766491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3AB2368-3B56-071A-C2B2-F1FEFFBAE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2889" y="-171000"/>
                <a:ext cx="5412686" cy="360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7F32722-F902-52DF-F0D1-611CCB33190E}"/>
                  </a:ext>
                </a:extLst>
              </p:cNvPr>
              <p:cNvGrpSpPr/>
              <p:nvPr/>
            </p:nvGrpSpPr>
            <p:grpSpPr>
              <a:xfrm>
                <a:off x="-2696196" y="-171000"/>
                <a:ext cx="18092032" cy="7664910"/>
                <a:chOff x="-2696196" y="-171000"/>
                <a:chExt cx="18092032" cy="766491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ADF4C9AD-50BE-47B4-9B87-81506615FB14}"/>
                    </a:ext>
                  </a:extLst>
                </p:cNvPr>
                <p:cNvGrpSpPr/>
                <p:nvPr/>
              </p:nvGrpSpPr>
              <p:grpSpPr>
                <a:xfrm>
                  <a:off x="-2696196" y="-171000"/>
                  <a:ext cx="18092032" cy="7664910"/>
                  <a:chOff x="-2696196" y="-171000"/>
                  <a:chExt cx="18092032" cy="7664910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FB9DD947-4EA7-BFC0-3162-56C8983EA7B2}"/>
                      </a:ext>
                    </a:extLst>
                  </p:cNvPr>
                  <p:cNvGrpSpPr/>
                  <p:nvPr/>
                </p:nvGrpSpPr>
                <p:grpSpPr>
                  <a:xfrm>
                    <a:off x="-2696196" y="-171000"/>
                    <a:ext cx="18092032" cy="7200000"/>
                    <a:chOff x="412764" y="306086"/>
                    <a:chExt cx="18092032" cy="7200000"/>
                  </a:xfrm>
                </p:grpSpPr>
                <p:pic>
                  <p:nvPicPr>
                    <p:cNvPr id="3" name="Picture 2">
                      <a:extLst>
                        <a:ext uri="{FF2B5EF4-FFF2-40B4-BE49-F238E27FC236}">
                          <a16:creationId xmlns:a16="http://schemas.microsoft.com/office/drawing/2014/main" id="{15B55DA7-CDC7-4511-1F55-27CDCCBBCD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r="859"/>
                    <a:stretch/>
                  </p:blipFill>
                  <p:spPr>
                    <a:xfrm>
                      <a:off x="414129" y="306086"/>
                      <a:ext cx="5366235" cy="360000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45BECF01-043E-8B42-289C-125A24A48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r="1634"/>
                    <a:stretch/>
                  </p:blipFill>
                  <p:spPr>
                    <a:xfrm>
                      <a:off x="412764" y="4223497"/>
                      <a:ext cx="5367600" cy="3282589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DE449380-39C2-24FD-D1D7-1C606CA606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247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1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AE630B2A-BD7A-D64E-42FE-8F55C18CFD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497" y="6012346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2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F650E8DC-D40D-E6B4-524F-85073D9754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22154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3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7239770-1BCD-8CCF-F068-76AEC264AA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3555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31D59218-4BA3-A12B-BB54-BC59E7E2D0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5680125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5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pic>
                  <p:nvPicPr>
                    <p:cNvPr id="35" name="Picture 34">
                      <a:extLst>
                        <a:ext uri="{FF2B5EF4-FFF2-40B4-BE49-F238E27FC236}">
                          <a16:creationId xmlns:a16="http://schemas.microsoft.com/office/drawing/2014/main" id="{E24C80C9-2249-C4B1-ACA4-B4723287534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591486" y="966071"/>
                      <a:ext cx="6913310" cy="2940015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4C1926DE-5D1B-1162-DC78-FC8D0676AE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4360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</p:grpSp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50B9DA16-33F3-4579-825F-CE3F771F34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r="974"/>
                  <a:stretch/>
                </p:blipFill>
                <p:spPr>
                  <a:xfrm>
                    <a:off x="2852889" y="3727559"/>
                    <a:ext cx="5412686" cy="376635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6CB7999-4A03-930C-67E6-461E8A6A7A91}"/>
                    </a:ext>
                  </a:extLst>
                </p:cNvPr>
                <p:cNvSpPr txBox="1"/>
                <p:nvPr/>
              </p:nvSpPr>
              <p:spPr>
                <a:xfrm>
                  <a:off x="3113194" y="5760647"/>
                  <a:ext cx="148311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b="1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Challenges 4 &amp; 5</a:t>
                  </a:r>
                  <a:endParaRPr lang="en-US" b="1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72575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CC0459D-60C8-8560-EE15-C656B4D45297}"/>
              </a:ext>
            </a:extLst>
          </p:cNvPr>
          <p:cNvGrpSpPr/>
          <p:nvPr/>
        </p:nvGrpSpPr>
        <p:grpSpPr>
          <a:xfrm>
            <a:off x="-1493095" y="980594"/>
            <a:ext cx="15178189" cy="4896812"/>
            <a:chOff x="173385" y="256101"/>
            <a:chExt cx="15178189" cy="489681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F72C87-5DEA-7256-E1CB-8FC0E5690C93}"/>
                </a:ext>
              </a:extLst>
            </p:cNvPr>
            <p:cNvGrpSpPr/>
            <p:nvPr/>
          </p:nvGrpSpPr>
          <p:grpSpPr>
            <a:xfrm>
              <a:off x="173385" y="256101"/>
              <a:ext cx="5238075" cy="2809828"/>
              <a:chOff x="173385" y="256101"/>
              <a:chExt cx="5238075" cy="280982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657BB6A-D979-0FA1-085D-B59F213F5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3385" y="256101"/>
                <a:ext cx="5238075" cy="28098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B84623-EEE7-CE0B-D9E1-67EB81BE6FD8}"/>
                  </a:ext>
                </a:extLst>
              </p:cNvPr>
              <p:cNvSpPr txBox="1"/>
              <p:nvPr/>
            </p:nvSpPr>
            <p:spPr>
              <a:xfrm>
                <a:off x="1764692" y="440767"/>
                <a:ext cx="2055460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CE826C-733D-89FA-DB6B-5D4F4671FE90}"/>
                </a:ext>
              </a:extLst>
            </p:cNvPr>
            <p:cNvGrpSpPr/>
            <p:nvPr/>
          </p:nvGrpSpPr>
          <p:grpSpPr>
            <a:xfrm>
              <a:off x="5669481" y="256101"/>
              <a:ext cx="3654337" cy="4896812"/>
              <a:chOff x="5669481" y="256101"/>
              <a:chExt cx="3654337" cy="489681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671DE1C-AF5A-F7B9-D256-9E7A15EA2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9481" y="256101"/>
                <a:ext cx="3654337" cy="489681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88BEAE-28B0-F8C6-533C-00CF9D0615CE}"/>
                  </a:ext>
                </a:extLst>
              </p:cNvPr>
              <p:cNvSpPr txBox="1"/>
              <p:nvPr/>
            </p:nvSpPr>
            <p:spPr>
              <a:xfrm>
                <a:off x="5669481" y="625433"/>
                <a:ext cx="3654337" cy="92333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PLOT SPECIFIC SILVICULTURAL OPERATIONS DECISION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B34542-00CC-D129-16A7-37AE455CEC44}"/>
                </a:ext>
              </a:extLst>
            </p:cNvPr>
            <p:cNvGrpSpPr/>
            <p:nvPr/>
          </p:nvGrpSpPr>
          <p:grpSpPr>
            <a:xfrm>
              <a:off x="9581839" y="256101"/>
              <a:ext cx="5769735" cy="4295104"/>
              <a:chOff x="618540" y="2432516"/>
              <a:chExt cx="5769735" cy="429510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B605EA8-F789-724A-DE74-4B6A4D26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540" y="2432516"/>
                <a:ext cx="5769735" cy="429510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E0CB45-D413-AD17-57B5-4D7AAEB638E1}"/>
                  </a:ext>
                </a:extLst>
              </p:cNvPr>
              <p:cNvSpPr txBox="1"/>
              <p:nvPr/>
            </p:nvSpPr>
            <p:spPr>
              <a:xfrm>
                <a:off x="2120184" y="2696597"/>
                <a:ext cx="2766445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INDICATORS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4450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3BD74-EB09-82C6-8E5D-33D9E2371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80" y="1077599"/>
            <a:ext cx="9655439" cy="47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7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6ABAAC-5537-F81C-D6D3-DC37E99A2623}"/>
              </a:ext>
            </a:extLst>
          </p:cNvPr>
          <p:cNvGrpSpPr/>
          <p:nvPr/>
        </p:nvGrpSpPr>
        <p:grpSpPr>
          <a:xfrm>
            <a:off x="-320136" y="2034008"/>
            <a:ext cx="12832272" cy="2789983"/>
            <a:chOff x="-633057" y="1271061"/>
            <a:chExt cx="12832272" cy="278998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2914040-5308-2689-37F0-C2C9AB68AA77}"/>
                </a:ext>
              </a:extLst>
            </p:cNvPr>
            <p:cNvGrpSpPr/>
            <p:nvPr/>
          </p:nvGrpSpPr>
          <p:grpSpPr>
            <a:xfrm>
              <a:off x="-633057" y="1271061"/>
              <a:ext cx="5927762" cy="2609569"/>
              <a:chOff x="2450690" y="1753344"/>
              <a:chExt cx="5927762" cy="260956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A999581A-EBF3-AADF-43B7-81A3B0797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50690" y="2591882"/>
                <a:ext cx="5927762" cy="925867"/>
              </a:xfrm>
              <a:prstGeom prst="roundRect">
                <a:avLst/>
              </a:prstGeom>
            </p:spPr>
          </p:pic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91C0B3C5-B3F1-4265-1982-046DD4488300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V="1">
                <a:off x="4942852" y="3252379"/>
                <a:ext cx="0" cy="74120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6C7E97-89D1-5AAA-F944-8D748C2024F7}"/>
                  </a:ext>
                </a:extLst>
              </p:cNvPr>
              <p:cNvSpPr txBox="1"/>
              <p:nvPr/>
            </p:nvSpPr>
            <p:spPr>
              <a:xfrm>
                <a:off x="3609795" y="3993581"/>
                <a:ext cx="2666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 &amp; Display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42EF12-9207-95C1-C756-B48161DE223C}"/>
                  </a:ext>
                </a:extLst>
              </p:cNvPr>
              <p:cNvSpPr txBox="1"/>
              <p:nvPr/>
            </p:nvSpPr>
            <p:spPr>
              <a:xfrm>
                <a:off x="5109880" y="1753344"/>
                <a:ext cx="2528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Play Pause 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42E986C-2A34-8BA0-44B3-D8B380E8657A}"/>
                  </a:ext>
                </a:extLst>
              </p:cNvPr>
              <p:cNvCxnSpPr>
                <a:cxnSpLocks/>
                <a:stCxn id="7" idx="2"/>
              </p:cNvCxnSpPr>
              <p:nvPr/>
            </p:nvCxnSpPr>
            <p:spPr>
              <a:xfrm>
                <a:off x="6374008" y="2122676"/>
                <a:ext cx="0" cy="67431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A78705-10E3-EFB7-4A38-CD6D67FF9673}"/>
                  </a:ext>
                </a:extLst>
              </p:cNvPr>
              <p:cNvSpPr txBox="1"/>
              <p:nvPr/>
            </p:nvSpPr>
            <p:spPr>
              <a:xfrm>
                <a:off x="6329666" y="3986955"/>
                <a:ext cx="1838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Reset 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D161456-13BA-6DF6-6A57-7EB6B01CB45C}"/>
                  </a:ext>
                </a:extLst>
              </p:cNvPr>
              <p:cNvCxnSpPr>
                <a:cxnSpLocks/>
                <a:stCxn id="18" idx="0"/>
              </p:cNvCxnSpPr>
              <p:nvPr/>
            </p:nvCxnSpPr>
            <p:spPr>
              <a:xfrm flipV="1">
                <a:off x="7249149" y="3287425"/>
                <a:ext cx="0" cy="699530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8F4DDEE-0D4D-5296-366F-A190393E9B53}"/>
                </a:ext>
              </a:extLst>
            </p:cNvPr>
            <p:cNvGrpSpPr/>
            <p:nvPr/>
          </p:nvGrpSpPr>
          <p:grpSpPr>
            <a:xfrm>
              <a:off x="6427518" y="2109599"/>
              <a:ext cx="5771697" cy="1951445"/>
              <a:chOff x="3087940" y="3931625"/>
              <a:chExt cx="5771697" cy="1951445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4149332F-E881-917A-9D9E-5B6FAA6D8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7940" y="3931625"/>
                <a:ext cx="5771697" cy="925867"/>
              </a:xfrm>
              <a:prstGeom prst="round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3710EB-EC47-FAB7-9BBE-9B6F9607C2A9}"/>
                  </a:ext>
                </a:extLst>
              </p:cNvPr>
              <p:cNvSpPr txBox="1"/>
              <p:nvPr/>
            </p:nvSpPr>
            <p:spPr>
              <a:xfrm>
                <a:off x="6285679" y="5236739"/>
                <a:ext cx="11496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Confirm</a:t>
                </a:r>
              </a:p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4A5059B-B132-A102-0931-409FB4999DC3}"/>
                  </a:ext>
                </a:extLst>
              </p:cNvPr>
              <p:cNvCxnSpPr>
                <a:cxnSpLocks/>
                <a:stCxn id="30" idx="0"/>
              </p:cNvCxnSpPr>
              <p:nvPr/>
            </p:nvCxnSpPr>
            <p:spPr>
              <a:xfrm flipV="1">
                <a:off x="6860516" y="4566460"/>
                <a:ext cx="184333" cy="67027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3C138AB-F732-0FD2-2F4C-1B73E73DFC5E}"/>
                  </a:ext>
                </a:extLst>
              </p:cNvPr>
              <p:cNvSpPr txBox="1"/>
              <p:nvPr/>
            </p:nvSpPr>
            <p:spPr>
              <a:xfrm>
                <a:off x="7664937" y="5236739"/>
                <a:ext cx="10118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Cancel</a:t>
                </a:r>
              </a:p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0125232-971B-2FA5-1531-AA5236331762}"/>
                  </a:ext>
                </a:extLst>
              </p:cNvPr>
              <p:cNvCxnSpPr>
                <a:cxnSpLocks/>
                <a:stCxn id="34" idx="0"/>
              </p:cNvCxnSpPr>
              <p:nvPr/>
            </p:nvCxnSpPr>
            <p:spPr>
              <a:xfrm flipH="1" flipV="1">
                <a:off x="7949896" y="4566460"/>
                <a:ext cx="220949" cy="67027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34E790-3133-2ABC-182F-0BDBDB6FEE9E}"/>
                </a:ext>
              </a:extLst>
            </p:cNvPr>
            <p:cNvSpPr txBox="1"/>
            <p:nvPr/>
          </p:nvSpPr>
          <p:spPr>
            <a:xfrm>
              <a:off x="7107118" y="3553212"/>
              <a:ext cx="225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Active Text Box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A58BBA-1747-9461-C130-C19FEC503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6399" y="2784306"/>
              <a:ext cx="0" cy="7412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4848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875E108-AB45-881B-07A1-F54AA59C0343}"/>
              </a:ext>
            </a:extLst>
          </p:cNvPr>
          <p:cNvGrpSpPr/>
          <p:nvPr/>
        </p:nvGrpSpPr>
        <p:grpSpPr>
          <a:xfrm>
            <a:off x="-2755689" y="729000"/>
            <a:ext cx="17703377" cy="5400000"/>
            <a:chOff x="-2946682" y="607723"/>
            <a:chExt cx="17703377" cy="5400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3647F9-B612-FFA5-9167-D29296A9BAF7}"/>
                </a:ext>
              </a:extLst>
            </p:cNvPr>
            <p:cNvGrpSpPr/>
            <p:nvPr/>
          </p:nvGrpSpPr>
          <p:grpSpPr>
            <a:xfrm>
              <a:off x="-2946682" y="607723"/>
              <a:ext cx="9422299" cy="5400000"/>
              <a:chOff x="-2988045" y="607723"/>
              <a:chExt cx="9451252" cy="528746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0E2C0B3-A7F6-F77C-8610-B936FAE95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35000"/>
                        </a14:imgEffect>
                        <a14:imgEffect>
                          <a14:brightnessContrast bright="13000" contrast="-1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988045" y="607723"/>
                <a:ext cx="9451252" cy="5287468"/>
              </a:xfrm>
              <a:prstGeom prst="roundRect">
                <a:avLst>
                  <a:gd name="adj" fmla="val 6310"/>
                </a:avLst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7FD1D-EC93-1CFF-4CED-5583ECCAB0BE}"/>
                  </a:ext>
                </a:extLst>
              </p:cNvPr>
              <p:cNvSpPr txBox="1"/>
              <p:nvPr/>
            </p:nvSpPr>
            <p:spPr>
              <a:xfrm>
                <a:off x="406113" y="758592"/>
                <a:ext cx="2662936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9774C1-B931-3E21-745E-C5BB469EA60C}"/>
                </a:ext>
              </a:extLst>
            </p:cNvPr>
            <p:cNvGrpSpPr/>
            <p:nvPr/>
          </p:nvGrpSpPr>
          <p:grpSpPr>
            <a:xfrm>
              <a:off x="6834766" y="607723"/>
              <a:ext cx="7921929" cy="5400000"/>
              <a:chOff x="4597175" y="735913"/>
              <a:chExt cx="7921929" cy="538617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F289778-6E87-C87A-E370-4DDB724AB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0"/>
                        </a14:imgEffect>
                        <a14:imgEffect>
                          <a14:brightnessContrast bright="16000" contrast="47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97175" y="735913"/>
                <a:ext cx="7921929" cy="5386172"/>
              </a:xfrm>
              <a:prstGeom prst="roundRect">
                <a:avLst>
                  <a:gd name="adj" fmla="val 4245"/>
                </a:avLst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54BE02-2AAE-A3C2-39B0-075EF7AA647C}"/>
                  </a:ext>
                </a:extLst>
              </p:cNvPr>
              <p:cNvSpPr txBox="1"/>
              <p:nvPr/>
            </p:nvSpPr>
            <p:spPr>
              <a:xfrm>
                <a:off x="4808053" y="896493"/>
                <a:ext cx="2541387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CONCEPTUAL MODEL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1044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31420E6-D62E-AFE7-B035-E1A3B7C552A9}"/>
              </a:ext>
            </a:extLst>
          </p:cNvPr>
          <p:cNvGrpSpPr/>
          <p:nvPr/>
        </p:nvGrpSpPr>
        <p:grpSpPr>
          <a:xfrm>
            <a:off x="-805528" y="894772"/>
            <a:ext cx="13803055" cy="5068455"/>
            <a:chOff x="-805528" y="894772"/>
            <a:chExt cx="13803055" cy="50684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698026-912C-9702-8847-8E5D3C1D52FA}"/>
                </a:ext>
              </a:extLst>
            </p:cNvPr>
            <p:cNvGrpSpPr/>
            <p:nvPr/>
          </p:nvGrpSpPr>
          <p:grpSpPr>
            <a:xfrm>
              <a:off x="-805528" y="894772"/>
              <a:ext cx="13803055" cy="5068455"/>
              <a:chOff x="294567" y="894772"/>
              <a:chExt cx="13803055" cy="506845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1019C7-2303-FA22-EE8D-6F35D276E1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26191" t="6942" r="18103" b="5017"/>
              <a:stretch/>
            </p:blipFill>
            <p:spPr>
              <a:xfrm>
                <a:off x="294567" y="894772"/>
                <a:ext cx="5801433" cy="5068455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5723C9-7856-234A-0B10-899693760F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5551"/>
              <a:stretch/>
            </p:blipFill>
            <p:spPr>
              <a:xfrm>
                <a:off x="6451002" y="894773"/>
                <a:ext cx="7646620" cy="5068454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6F91DC-8777-0E3F-C60C-CF94133630E3}"/>
                </a:ext>
              </a:extLst>
            </p:cNvPr>
            <p:cNvSpPr txBox="1"/>
            <p:nvPr/>
          </p:nvSpPr>
          <p:spPr>
            <a:xfrm>
              <a:off x="1067458" y="2967334"/>
              <a:ext cx="2055460" cy="92333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FOREST MANAGEMENT INTERFACE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51C340-C5EB-C10B-8B6C-A47E1246FAB6}"/>
                </a:ext>
              </a:extLst>
            </p:cNvPr>
            <p:cNvSpPr txBox="1"/>
            <p:nvPr/>
          </p:nvSpPr>
          <p:spPr>
            <a:xfrm>
              <a:off x="6096000" y="3808224"/>
              <a:ext cx="6901527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COMMUNITY DECISION MAKING INTERFACE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097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5F07DB3-95DF-81BD-D234-F8F00171A8B3}"/>
              </a:ext>
            </a:extLst>
          </p:cNvPr>
          <p:cNvGrpSpPr/>
          <p:nvPr/>
        </p:nvGrpSpPr>
        <p:grpSpPr>
          <a:xfrm>
            <a:off x="-1409807" y="240795"/>
            <a:ext cx="15011613" cy="6376410"/>
            <a:chOff x="224817" y="481588"/>
            <a:chExt cx="15011613" cy="63764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5E5498-2EF4-8439-FC5E-2898C03C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817" y="481588"/>
              <a:ext cx="3178423" cy="3122223"/>
            </a:xfrm>
            <a:prstGeom prst="roundRect">
              <a:avLst>
                <a:gd name="adj" fmla="val 7052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6FDCC8-F606-C2E5-44BF-369385CDE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9"/>
            <a:stretch/>
          </p:blipFill>
          <p:spPr>
            <a:xfrm>
              <a:off x="3558636" y="481588"/>
              <a:ext cx="2791957" cy="3122223"/>
            </a:xfrm>
            <a:prstGeom prst="roundRect">
              <a:avLst>
                <a:gd name="adj" fmla="val 931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DC20D9-91B3-C014-5FDF-E7807DFF3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817" y="3815439"/>
              <a:ext cx="9693068" cy="3042559"/>
            </a:xfrm>
            <a:prstGeom prst="roundRect">
              <a:avLst>
                <a:gd name="adj" fmla="val 5599"/>
              </a:avLst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063F1E-23EC-03E0-3CBE-17C271FF7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5989" y="504559"/>
              <a:ext cx="3411896" cy="3099252"/>
            </a:xfrm>
            <a:prstGeom prst="roundRect">
              <a:avLst>
                <a:gd name="adj" fmla="val 7565"/>
              </a:avLst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4D6016-98A6-F4B1-817F-5CFDBB650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9646"/>
            <a:stretch/>
          </p:blipFill>
          <p:spPr>
            <a:xfrm>
              <a:off x="10095388" y="504211"/>
              <a:ext cx="2096612" cy="3099600"/>
            </a:xfrm>
            <a:prstGeom prst="roundRect">
              <a:avLst>
                <a:gd name="adj" fmla="val 7915"/>
              </a:avLst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55E5B9C-5A34-0D0A-8CE2-E0C02264C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69503" y="504211"/>
              <a:ext cx="2866927" cy="3121200"/>
            </a:xfrm>
            <a:prstGeom prst="roundRect">
              <a:avLst>
                <a:gd name="adj" fmla="val 8341"/>
              </a:avLst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5B2F8B-37B2-E6D3-BB0E-8CB979210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95388" y="3815439"/>
              <a:ext cx="5139373" cy="3042168"/>
            </a:xfrm>
            <a:prstGeom prst="roundRect">
              <a:avLst>
                <a:gd name="adj" fmla="val 429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86819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5A7FE-A655-30BE-8E8C-AD3AA2D1387F}"/>
              </a:ext>
            </a:extLst>
          </p:cNvPr>
          <p:cNvGrpSpPr/>
          <p:nvPr/>
        </p:nvGrpSpPr>
        <p:grpSpPr>
          <a:xfrm>
            <a:off x="-1301717" y="458688"/>
            <a:ext cx="14795434" cy="5940624"/>
            <a:chOff x="-1301717" y="458688"/>
            <a:chExt cx="14795434" cy="59406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09B45D-4E72-89D5-DA62-2DEFAB16675B}"/>
                </a:ext>
              </a:extLst>
            </p:cNvPr>
            <p:cNvGrpSpPr/>
            <p:nvPr/>
          </p:nvGrpSpPr>
          <p:grpSpPr>
            <a:xfrm>
              <a:off x="-1301717" y="458688"/>
              <a:ext cx="14795434" cy="5940624"/>
              <a:chOff x="-1175603" y="0"/>
              <a:chExt cx="14795434" cy="594062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6E0ABF6-B876-A749-9D46-6E7B2710A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75603" y="0"/>
                <a:ext cx="7271603" cy="594000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B4D29B1-98D6-4610-BC32-F618AC749C8B}"/>
                  </a:ext>
                </a:extLst>
              </p:cNvPr>
              <p:cNvGrpSpPr/>
              <p:nvPr/>
            </p:nvGrpSpPr>
            <p:grpSpPr>
              <a:xfrm>
                <a:off x="6375010" y="0"/>
                <a:ext cx="7244821" cy="5940624"/>
                <a:chOff x="6375010" y="0"/>
                <a:chExt cx="7244821" cy="5940624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76A053BE-A70D-A064-27AC-B3855EC7A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5010" y="0"/>
                  <a:ext cx="7244821" cy="5940624"/>
                </a:xfrm>
                <a:prstGeom prst="rect">
                  <a:avLst/>
                </a:prstGeom>
              </p:spPr>
            </p:pic>
            <p:pic>
              <p:nvPicPr>
                <p:cNvPr id="10" name="Graphic 9" descr="Cursor with solid fill">
                  <a:extLst>
                    <a:ext uri="{FF2B5EF4-FFF2-40B4-BE49-F238E27FC236}">
                      <a16:creationId xmlns:a16="http://schemas.microsoft.com/office/drawing/2014/main" id="{86DCF894-879E-3F7D-21E0-2132C2A4F3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14625" y="3339338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73025EAA-75F3-5FD9-82CC-0AE90CAA77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8300" t="64040" r="49889" b="20219"/>
                <a:stretch/>
              </p:blipFill>
              <p:spPr>
                <a:xfrm>
                  <a:off x="11280437" y="3056038"/>
                  <a:ext cx="946673" cy="3523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1A999A-E1C8-2AAD-3FE4-E2C6913D3FD5}"/>
                </a:ext>
              </a:extLst>
            </p:cNvPr>
            <p:cNvSpPr txBox="1"/>
            <p:nvPr/>
          </p:nvSpPr>
          <p:spPr>
            <a:xfrm>
              <a:off x="-1094882" y="5581442"/>
              <a:ext cx="320338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LAND OVERHEAD VIEW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6034A6-CB2B-9D21-FCF1-4C4AF600A796}"/>
                </a:ext>
              </a:extLst>
            </p:cNvPr>
            <p:cNvSpPr txBox="1"/>
            <p:nvPr/>
          </p:nvSpPr>
          <p:spPr>
            <a:xfrm>
              <a:off x="6469537" y="5581442"/>
              <a:ext cx="320338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LAND ORTHOGOANL VIEW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916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8AD304E-7186-9150-FE61-F07F9D3F75F6}"/>
              </a:ext>
            </a:extLst>
          </p:cNvPr>
          <p:cNvGrpSpPr/>
          <p:nvPr/>
        </p:nvGrpSpPr>
        <p:grpSpPr>
          <a:xfrm>
            <a:off x="-1340224" y="366207"/>
            <a:ext cx="14872448" cy="5940000"/>
            <a:chOff x="-1340224" y="366207"/>
            <a:chExt cx="14872448" cy="5940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BA66028-41A1-1F5A-45CB-27574F5755B6}"/>
                </a:ext>
              </a:extLst>
            </p:cNvPr>
            <p:cNvGrpSpPr/>
            <p:nvPr/>
          </p:nvGrpSpPr>
          <p:grpSpPr>
            <a:xfrm>
              <a:off x="-1340224" y="366207"/>
              <a:ext cx="14872448" cy="5940000"/>
              <a:chOff x="-1488829" y="699694"/>
              <a:chExt cx="14872448" cy="594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95F259F-69C0-DC2B-BEB0-03702964E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5999" y="699694"/>
                <a:ext cx="7287620" cy="5940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FF4E96C-27A3-DD38-F6A7-E876A1716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88829" y="699694"/>
                <a:ext cx="7252021" cy="594000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539604-933F-D46C-957E-2C1A1FBF6EFE}"/>
                </a:ext>
              </a:extLst>
            </p:cNvPr>
            <p:cNvGrpSpPr/>
            <p:nvPr/>
          </p:nvGrpSpPr>
          <p:grpSpPr>
            <a:xfrm>
              <a:off x="1906502" y="4935111"/>
              <a:ext cx="6452190" cy="830997"/>
              <a:chOff x="1906502" y="4935111"/>
              <a:chExt cx="6452190" cy="83099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4F46E-5EEA-3929-4B26-1BF26CDC2FB3}"/>
                  </a:ext>
                </a:extLst>
              </p:cNvPr>
              <p:cNvSpPr txBox="1"/>
              <p:nvPr/>
            </p:nvSpPr>
            <p:spPr>
              <a:xfrm>
                <a:off x="1906502" y="5396776"/>
                <a:ext cx="3203381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SUMMARY VIEWER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37E3BC-C13E-0BC7-C339-44B9118E0B91}"/>
                  </a:ext>
                </a:extLst>
              </p:cNvPr>
              <p:cNvSpPr txBox="1"/>
              <p:nvPr/>
            </p:nvSpPr>
            <p:spPr>
              <a:xfrm>
                <a:off x="6620487" y="4935111"/>
                <a:ext cx="1738205" cy="64633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PROPERTIES</a:t>
                </a:r>
              </a:p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EDITOR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6628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7480377-0462-D051-1B0C-6E128A29C392}"/>
              </a:ext>
            </a:extLst>
          </p:cNvPr>
          <p:cNvGrpSpPr/>
          <p:nvPr/>
        </p:nvGrpSpPr>
        <p:grpSpPr>
          <a:xfrm>
            <a:off x="980285" y="1504897"/>
            <a:ext cx="10231429" cy="2669069"/>
            <a:chOff x="980285" y="1504897"/>
            <a:chExt cx="10231429" cy="26690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19FDB2-1B6C-1D70-5EA7-4C31F6AF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85" y="1504897"/>
              <a:ext cx="10231429" cy="266906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504671-B4DD-8DFF-AFA4-CF96B0B4F354}"/>
                </a:ext>
              </a:extLst>
            </p:cNvPr>
            <p:cNvSpPr txBox="1"/>
            <p:nvPr/>
          </p:nvSpPr>
          <p:spPr>
            <a:xfrm>
              <a:off x="1164224" y="3768156"/>
              <a:ext cx="3698232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EQUATIONS VIEWER &amp; EDITOR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820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A9131F8-6C49-CD61-D614-E667CBB7ECB1}"/>
              </a:ext>
            </a:extLst>
          </p:cNvPr>
          <p:cNvGrpSpPr/>
          <p:nvPr/>
        </p:nvGrpSpPr>
        <p:grpSpPr>
          <a:xfrm>
            <a:off x="150608" y="-2837906"/>
            <a:ext cx="8918089" cy="9792709"/>
            <a:chOff x="150608" y="-2837906"/>
            <a:chExt cx="8918089" cy="979270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547C7D-9280-7EFF-5ADD-C0CA300C684F}"/>
                </a:ext>
              </a:extLst>
            </p:cNvPr>
            <p:cNvGrpSpPr/>
            <p:nvPr/>
          </p:nvGrpSpPr>
          <p:grpSpPr>
            <a:xfrm>
              <a:off x="150608" y="-2837906"/>
              <a:ext cx="8918089" cy="7281734"/>
              <a:chOff x="193638" y="217266"/>
              <a:chExt cx="8918089" cy="728173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57C6968-BAB3-D6E8-3008-6C3BC5B2B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3638" y="217266"/>
                <a:ext cx="8918089" cy="3581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46A68E-A2CD-AE68-2201-812153867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638" y="3939074"/>
                <a:ext cx="8918089" cy="355992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F989FC-0442-F94C-88AD-99BDBDA15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608" y="4584442"/>
              <a:ext cx="8918088" cy="237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383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66BE81B-D2A4-CEA5-838B-30DB62C216E6}"/>
              </a:ext>
            </a:extLst>
          </p:cNvPr>
          <p:cNvGrpSpPr/>
          <p:nvPr/>
        </p:nvGrpSpPr>
        <p:grpSpPr>
          <a:xfrm>
            <a:off x="1022132" y="-1019773"/>
            <a:ext cx="10147735" cy="8897546"/>
            <a:chOff x="1022132" y="-1019773"/>
            <a:chExt cx="10147735" cy="88975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6FE1DF-0788-50A2-B2E7-685E3C2A0C6D}"/>
                </a:ext>
              </a:extLst>
            </p:cNvPr>
            <p:cNvGrpSpPr/>
            <p:nvPr/>
          </p:nvGrpSpPr>
          <p:grpSpPr>
            <a:xfrm>
              <a:off x="1022132" y="-1019773"/>
              <a:ext cx="10147735" cy="8897546"/>
              <a:chOff x="1022132" y="-1019773"/>
              <a:chExt cx="10147735" cy="889754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49C2CDD-0ED0-7F54-BB6F-277FCDE0FE43}"/>
                  </a:ext>
                </a:extLst>
              </p:cNvPr>
              <p:cNvSpPr txBox="1"/>
              <p:nvPr/>
            </p:nvSpPr>
            <p:spPr>
              <a:xfrm rot="16200000">
                <a:off x="3660884" y="4305063"/>
                <a:ext cx="79804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Tool Art</a:t>
                </a: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C9734162-4D3C-2B3C-7736-268CD687E4DA}"/>
                  </a:ext>
                </a:extLst>
              </p:cNvPr>
              <p:cNvGrpSpPr/>
              <p:nvPr/>
            </p:nvGrpSpPr>
            <p:grpSpPr>
              <a:xfrm>
                <a:off x="1022132" y="-1019773"/>
                <a:ext cx="10147735" cy="8897546"/>
                <a:chOff x="1022132" y="-1019773"/>
                <a:chExt cx="10147735" cy="8897546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E55AE4F0-D03E-3F96-0160-C651AA02A14D}"/>
                    </a:ext>
                  </a:extLst>
                </p:cNvPr>
                <p:cNvGrpSpPr/>
                <p:nvPr/>
              </p:nvGrpSpPr>
              <p:grpSpPr>
                <a:xfrm>
                  <a:off x="1022132" y="-1019773"/>
                  <a:ext cx="10147735" cy="8897546"/>
                  <a:chOff x="1266840" y="-2111025"/>
                  <a:chExt cx="10147735" cy="8897546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253AF39B-2D49-A3EE-4A7D-F679E6454E5D}"/>
                      </a:ext>
                    </a:extLst>
                  </p:cNvPr>
                  <p:cNvGrpSpPr/>
                  <p:nvPr/>
                </p:nvGrpSpPr>
                <p:grpSpPr>
                  <a:xfrm>
                    <a:off x="3416015" y="-354164"/>
                    <a:ext cx="5694733" cy="5359968"/>
                    <a:chOff x="3576000" y="909000"/>
                    <a:chExt cx="5040000" cy="5040000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A949BD14-A5C7-9E33-E537-F9A07694C7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6000" y="909000"/>
                      <a:ext cx="5040000" cy="5040000"/>
                      <a:chOff x="3576000" y="909000"/>
                      <a:chExt cx="5040000" cy="5040000"/>
                    </a:xfrm>
                  </p:grpSpPr>
                  <p:sp>
                    <p:nvSpPr>
                      <p:cNvPr id="3" name="Rectangle 2">
                        <a:extLst>
                          <a:ext uri="{FF2B5EF4-FFF2-40B4-BE49-F238E27FC236}">
                            <a16:creationId xmlns:a16="http://schemas.microsoft.com/office/drawing/2014/main" id="{0885F3D6-A9B7-EE59-3850-84FDDB5E02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7034" y="2391368"/>
                        <a:ext cx="2047265" cy="204726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en-GB" sz="1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MycroForest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Plant growth and carbon flow simulation.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NFRs like friendly UI.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FRs like creation, execution and evaluation of forest management plans.</a:t>
                        </a:r>
                      </a:p>
                    </p:txBody>
                  </p:sp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B751D728-A6CE-7D7B-CD79-2A01314264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60551" y="1893551"/>
                        <a:ext cx="3070898" cy="3070898"/>
                      </a:xfrm>
                      <a:prstGeom prst="rect">
                        <a:avLst/>
                      </a:prstGeom>
                      <a:noFill/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08EFA46A-ED30-29ED-7CC6-B129C0D715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6000" y="909000"/>
                        <a:ext cx="5040000" cy="5040000"/>
                      </a:xfrm>
                      <a:prstGeom prst="rect">
                        <a:avLst/>
                      </a:prstGeom>
                      <a:noFill/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cxnSp>
                    <p:nvCxnSpPr>
                      <p:cNvPr id="11" name="Straight Connector 10">
                        <a:extLst>
                          <a:ext uri="{FF2B5EF4-FFF2-40B4-BE49-F238E27FC236}">
                            <a16:creationId xmlns:a16="http://schemas.microsoft.com/office/drawing/2014/main" id="{833E6F5E-9235-BB41-E81A-729B4DBF4D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76000" y="909000"/>
                        <a:ext cx="1501034" cy="1482368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" name="Straight Connector 11">
                        <a:extLst>
                          <a:ext uri="{FF2B5EF4-FFF2-40B4-BE49-F238E27FC236}">
                            <a16:creationId xmlns:a16="http://schemas.microsoft.com/office/drawing/2014/main" id="{4B959C31-37FF-E014-B506-5D4552E66D5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124299" y="909000"/>
                        <a:ext cx="1491701" cy="1482368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Straight Connector 14">
                        <a:extLst>
                          <a:ext uri="{FF2B5EF4-FFF2-40B4-BE49-F238E27FC236}">
                            <a16:creationId xmlns:a16="http://schemas.microsoft.com/office/drawing/2014/main" id="{5078E653-7871-0CE0-2BAD-53C6B5DD24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138297" y="4438633"/>
                        <a:ext cx="1477703" cy="1510367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" name="Straight Connector 17">
                        <a:extLst>
                          <a:ext uri="{FF2B5EF4-FFF2-40B4-BE49-F238E27FC236}">
                            <a16:creationId xmlns:a16="http://schemas.microsoft.com/office/drawing/2014/main" id="{21E96442-6069-7DEC-2A92-88D2DD09535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76000" y="4438633"/>
                        <a:ext cx="1487036" cy="1510367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66E8BBA9-DCE6-F307-700F-E7DB1F4255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16000" y="1958228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Guides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19A9964-2603-0255-A1CC-F9FD896DB7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26209" y="4516875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Enablers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2CD0D845-CA7F-EB89-6A8A-4D7F6077197B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738793" y="3173967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Inputs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4DB0DD54-BD4E-3608-D9AB-F108983823DA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6297874" y="3244334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Outputs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4BB034C-D195-619E-0D02-B08E4E4CF5CF}"/>
                      </a:ext>
                    </a:extLst>
                  </p:cNvPr>
                  <p:cNvSpPr txBox="1"/>
                  <p:nvPr/>
                </p:nvSpPr>
                <p:spPr>
                  <a:xfrm>
                    <a:off x="4421582" y="-234181"/>
                    <a:ext cx="1185575" cy="7386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Plant Growth + Carbon Flow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BE69432-BF0C-251F-E167-F25FFC868A94}"/>
                      </a:ext>
                    </a:extLst>
                  </p:cNvPr>
                  <p:cNvSpPr txBox="1"/>
                  <p:nvPr/>
                </p:nvSpPr>
                <p:spPr>
                  <a:xfrm>
                    <a:off x="5799437" y="-184345"/>
                    <a:ext cx="1013438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EduTech</a:t>
                    </a:r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&amp; Pedagogy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9B61ADA-4EAB-9465-F95F-B2AB13069D24}"/>
                      </a:ext>
                    </a:extLst>
                  </p:cNvPr>
                  <p:cNvSpPr txBox="1"/>
                  <p:nvPr/>
                </p:nvSpPr>
                <p:spPr>
                  <a:xfrm>
                    <a:off x="7040704" y="230235"/>
                    <a:ext cx="542962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HCI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8A9E2A-D953-D32E-0F02-1F6EAECCE17E}"/>
                      </a:ext>
                    </a:extLst>
                  </p:cNvPr>
                  <p:cNvSpPr txBox="1"/>
                  <p:nvPr/>
                </p:nvSpPr>
                <p:spPr>
                  <a:xfrm>
                    <a:off x="7044417" y="-192598"/>
                    <a:ext cx="1204162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Development</a:t>
                    </a:r>
                  </a:p>
                </p:txBody>
              </p:sp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426C83F1-11DC-00AF-3DB9-4C8BF42CEA7C}"/>
                      </a:ext>
                    </a:extLst>
                  </p:cNvPr>
                  <p:cNvCxnSpPr>
                    <a:cxnSpLocks/>
                    <a:stCxn id="72" idx="2"/>
                    <a:endCxn id="9" idx="0"/>
                  </p:cNvCxnSpPr>
                  <p:nvPr/>
                </p:nvCxnSpPr>
                <p:spPr>
                  <a:xfrm flipH="1">
                    <a:off x="6263382" y="-868198"/>
                    <a:ext cx="1474" cy="514034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02178DA-CE2B-FE90-61E8-F1E1ABC15E16}"/>
                      </a:ext>
                    </a:extLst>
                  </p:cNvPr>
                  <p:cNvSpPr txBox="1"/>
                  <p:nvPr/>
                </p:nvSpPr>
                <p:spPr>
                  <a:xfrm>
                    <a:off x="4399892" y="4150101"/>
                    <a:ext cx="704244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Code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EAAB6A0-84A3-DC2B-C1D9-747D93504733}"/>
                      </a:ext>
                    </a:extLst>
                  </p:cNvPr>
                  <p:cNvSpPr txBox="1"/>
                  <p:nvPr/>
                </p:nvSpPr>
                <p:spPr>
                  <a:xfrm>
                    <a:off x="5215102" y="4147157"/>
                    <a:ext cx="1669667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Reference Manager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022CE81C-0B24-9C7B-F894-855F8311874F}"/>
                      </a:ext>
                    </a:extLst>
                  </p:cNvPr>
                  <p:cNvSpPr txBox="1"/>
                  <p:nvPr/>
                </p:nvSpPr>
                <p:spPr>
                  <a:xfrm>
                    <a:off x="6983155" y="4158379"/>
                    <a:ext cx="1124858" cy="31440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Code Editor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E404C47B-AA15-4C85-6692-23FC78B208D2}"/>
                      </a:ext>
                    </a:extLst>
                  </p:cNvPr>
                  <p:cNvSpPr txBox="1"/>
                  <p:nvPr/>
                </p:nvSpPr>
                <p:spPr>
                  <a:xfrm>
                    <a:off x="6664349" y="4559768"/>
                    <a:ext cx="1634314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Content Managers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CA57A67-D633-225C-2C52-85BADDD4AF55}"/>
                      </a:ext>
                    </a:extLst>
                  </p:cNvPr>
                  <p:cNvSpPr txBox="1"/>
                  <p:nvPr/>
                </p:nvSpPr>
                <p:spPr>
                  <a:xfrm>
                    <a:off x="4030303" y="4567257"/>
                    <a:ext cx="581297" cy="30777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CICD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C66EFC92-BF65-5368-C259-569FBC7523F6}"/>
                      </a:ext>
                    </a:extLst>
                  </p:cNvPr>
                  <p:cNvGrpSpPr/>
                  <p:nvPr/>
                </p:nvGrpSpPr>
                <p:grpSpPr>
                  <a:xfrm>
                    <a:off x="3426873" y="-2111025"/>
                    <a:ext cx="5675966" cy="1242827"/>
                    <a:chOff x="3416011" y="-2198011"/>
                    <a:chExt cx="5310334" cy="1242827"/>
                  </a:xfrm>
                </p:grpSpPr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137EFF70-8425-E290-1082-707B59FC40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5579" y="-2112525"/>
                      <a:ext cx="4848588" cy="1013347"/>
                      <a:chOff x="3370826" y="259398"/>
                      <a:chExt cx="4848588" cy="1013347"/>
                    </a:xfrm>
                  </p:grpSpPr>
                  <p:grpSp>
                    <p:nvGrpSpPr>
                      <p:cNvPr id="40" name="Group 39">
                        <a:extLst>
                          <a:ext uri="{FF2B5EF4-FFF2-40B4-BE49-F238E27FC236}">
                            <a16:creationId xmlns:a16="http://schemas.microsoft.com/office/drawing/2014/main" id="{072D8B80-2DED-85F0-9CE2-7A4EE64670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52017" y="356225"/>
                        <a:ext cx="1067397" cy="841721"/>
                        <a:chOff x="8087181" y="-221544"/>
                        <a:chExt cx="1067397" cy="841721"/>
                      </a:xfrm>
                    </p:grpSpPr>
                    <p:pic>
                      <p:nvPicPr>
                        <p:cNvPr id="36" name="Graphic 35" descr="Storytelling outline">
                          <a:extLst>
                            <a:ext uri="{FF2B5EF4-FFF2-40B4-BE49-F238E27FC236}">
                              <a16:creationId xmlns:a16="http://schemas.microsoft.com/office/drawing/2014/main" id="{8CFE56BF-4F0B-15B0-CEA0-5CF39405725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261733" y="-221544"/>
                          <a:ext cx="554400" cy="55440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F64DF1CF-7F4B-36C5-9AEE-257C05EDAE4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87181" y="312400"/>
                          <a:ext cx="1067397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Research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3E196BF9-EB93-38D7-70E3-EE0C37E4BB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26440" y="416235"/>
                        <a:ext cx="1067397" cy="774080"/>
                        <a:chOff x="6238608" y="-285661"/>
                        <a:chExt cx="1067397" cy="774080"/>
                      </a:xfrm>
                    </p:grpSpPr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EA679ADE-A762-6F95-1B45-5BE2EA7988B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38608" y="180642"/>
                          <a:ext cx="1067397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Supervisor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47" name="Graphic 46" descr="User with solid fill">
                          <a:extLst>
                            <a:ext uri="{FF2B5EF4-FFF2-40B4-BE49-F238E27FC236}">
                              <a16:creationId xmlns:a16="http://schemas.microsoft.com/office/drawing/2014/main" id="{9AA10F58-52AA-D9D9-324E-3BFD5AFC22A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95072" y="-285661"/>
                          <a:ext cx="554468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49" name="Group 48">
                        <a:extLst>
                          <a:ext uri="{FF2B5EF4-FFF2-40B4-BE49-F238E27FC236}">
                            <a16:creationId xmlns:a16="http://schemas.microsoft.com/office/drawing/2014/main" id="{D82F3296-3C11-12C3-A1A7-4CD4875005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70826" y="259398"/>
                        <a:ext cx="1991415" cy="1013347"/>
                        <a:chOff x="2600375" y="-202860"/>
                        <a:chExt cx="1991415" cy="1013347"/>
                      </a:xfrm>
                    </p:grpSpPr>
                    <p:sp>
                      <p:nvSpPr>
                        <p:cNvPr id="45" name="TextBox 44">
                          <a:extLst>
                            <a:ext uri="{FF2B5EF4-FFF2-40B4-BE49-F238E27FC236}">
                              <a16:creationId xmlns:a16="http://schemas.microsoft.com/office/drawing/2014/main" id="{AF68AD51-1B1C-5B68-3754-31AD85395A9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00375" y="287267"/>
                          <a:ext cx="1991415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Botany /Carbon Cycle Expert &amp; Co-Supervisor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48" name="Graphic 47" descr="User with solid fill">
                          <a:extLst>
                            <a:ext uri="{FF2B5EF4-FFF2-40B4-BE49-F238E27FC236}">
                              <a16:creationId xmlns:a16="http://schemas.microsoft.com/office/drawing/2014/main" id="{02744152-3443-E359-E4C3-63BFBA54AE8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318848" y="-202860"/>
                          <a:ext cx="554468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72" name="Rectangle: Rounded Corners 71">
                      <a:extLst>
                        <a:ext uri="{FF2B5EF4-FFF2-40B4-BE49-F238E27FC236}">
                          <a16:creationId xmlns:a16="http://schemas.microsoft.com/office/drawing/2014/main" id="{657D26C2-3AB9-396F-DBBB-9035A7DE2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011" y="-2198011"/>
                      <a:ext cx="5310334" cy="1242827"/>
                    </a:xfrm>
                    <a:prstGeom prst="roundRect">
                      <a:avLst/>
                    </a:prstGeom>
                    <a:noFill/>
                    <a:ln w="38100"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876055DC-725E-461A-F6EE-F24D440720B3}"/>
                      </a:ext>
                    </a:extLst>
                  </p:cNvPr>
                  <p:cNvCxnSpPr>
                    <a:cxnSpLocks/>
                    <a:stCxn id="77" idx="0"/>
                    <a:endCxn id="9" idx="2"/>
                  </p:cNvCxnSpPr>
                  <p:nvPr/>
                </p:nvCxnSpPr>
                <p:spPr>
                  <a:xfrm flipV="1">
                    <a:off x="6263382" y="5005804"/>
                    <a:ext cx="0" cy="53789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D0F7558F-C477-44F5-9FB4-ACD19240D36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980317" y="1919654"/>
                    <a:ext cx="1107180" cy="7386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Informative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Microworld 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+ Good UX.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BE6C73D7-601E-4AF9-18D3-DB2061B0C20A}"/>
                      </a:ext>
                    </a:extLst>
                  </p:cNvPr>
                  <p:cNvGrpSpPr/>
                  <p:nvPr/>
                </p:nvGrpSpPr>
                <p:grpSpPr>
                  <a:xfrm>
                    <a:off x="3416016" y="5543694"/>
                    <a:ext cx="5694732" cy="1242827"/>
                    <a:chOff x="3416016" y="5543694"/>
                    <a:chExt cx="5694732" cy="1242827"/>
                  </a:xfrm>
                </p:grpSpPr>
                <p:grpSp>
                  <p:nvGrpSpPr>
                    <p:cNvPr id="91" name="Group 90">
                      <a:extLst>
                        <a:ext uri="{FF2B5EF4-FFF2-40B4-BE49-F238E27FC236}">
                          <a16:creationId xmlns:a16="http://schemas.microsoft.com/office/drawing/2014/main" id="{3895DDB7-587C-6A2A-475E-948703E93D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6016" y="5543694"/>
                      <a:ext cx="5694732" cy="1242827"/>
                      <a:chOff x="3416010" y="5250398"/>
                      <a:chExt cx="5359968" cy="1242827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9D7A7AC8-E166-49B3-E262-F074B12CBE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7007" y="5673027"/>
                        <a:ext cx="557724" cy="5232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Tech</a:t>
                        </a:r>
                      </a:p>
                      <a:p>
                        <a:pPr algn="ctr"/>
                        <a:r>
                          <a:rPr lang="en-GB" sz="1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Stack</a:t>
                        </a:r>
                        <a:endParaRPr lang="en-US" sz="14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77" name="Rectangle: Rounded Corners 76">
                        <a:extLst>
                          <a:ext uri="{FF2B5EF4-FFF2-40B4-BE49-F238E27FC236}">
                            <a16:creationId xmlns:a16="http://schemas.microsoft.com/office/drawing/2014/main" id="{04AE55B5-24D7-A511-3993-517F3BFB23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16010" y="5250398"/>
                        <a:ext cx="5359968" cy="1242827"/>
                      </a:xfrm>
                      <a:prstGeom prst="roundRect">
                        <a:avLst/>
                      </a:prstGeom>
                      <a:noFill/>
                      <a:ln w="38100"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87" name="Group 86">
                        <a:extLst>
                          <a:ext uri="{FF2B5EF4-FFF2-40B4-BE49-F238E27FC236}">
                            <a16:creationId xmlns:a16="http://schemas.microsoft.com/office/drawing/2014/main" id="{49571E72-2E7A-A3B7-B4D0-82491D926F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66465" y="5399232"/>
                        <a:ext cx="898560" cy="803924"/>
                        <a:chOff x="4333341" y="5349367"/>
                        <a:chExt cx="898560" cy="803924"/>
                      </a:xfrm>
                    </p:grpSpPr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10E1174-C9D9-C687-0765-C46226A2F6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333341" y="5349367"/>
                          <a:ext cx="898560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MS Office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0" name="Picture 79">
                          <a:extLst>
                            <a:ext uri="{FF2B5EF4-FFF2-40B4-BE49-F238E27FC236}">
                              <a16:creationId xmlns:a16="http://schemas.microsoft.com/office/drawing/2014/main" id="{64E46FD5-B1AE-CD2E-A0A6-D2610F45EA7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05517" y="5641649"/>
                          <a:ext cx="566379" cy="511642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88" name="Group 87">
                        <a:extLst>
                          <a:ext uri="{FF2B5EF4-FFF2-40B4-BE49-F238E27FC236}">
                            <a16:creationId xmlns:a16="http://schemas.microsoft.com/office/drawing/2014/main" id="{37E38957-175B-7D78-854E-B38984F163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7578" y="5403109"/>
                        <a:ext cx="877822" cy="844386"/>
                        <a:chOff x="5098753" y="5360904"/>
                        <a:chExt cx="877822" cy="844386"/>
                      </a:xfrm>
                    </p:grpSpPr>
                    <p:sp>
                      <p:nvSpPr>
                        <p:cNvPr id="68" name="TextBox 67">
                          <a:extLst>
                            <a:ext uri="{FF2B5EF4-FFF2-40B4-BE49-F238E27FC236}">
                              <a16:creationId xmlns:a16="http://schemas.microsoft.com/office/drawing/2014/main" id="{F415DF40-8ED6-F407-98A0-2AE51F2507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8753" y="5360904"/>
                          <a:ext cx="877822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Obsidian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2" name="Picture 81" descr="A purple and white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7B9F2546-B5C4-13C9-53B5-A35EEAE8969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98460" y="5686575"/>
                          <a:ext cx="518715" cy="518715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470D8322-1B86-6F88-352A-E2C72A62CD0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0471" y="5421002"/>
                        <a:ext cx="844688" cy="907689"/>
                        <a:chOff x="5784720" y="5399444"/>
                        <a:chExt cx="844688" cy="907689"/>
                      </a:xfrm>
                    </p:grpSpPr>
                    <p:sp>
                      <p:nvSpPr>
                        <p:cNvPr id="69" name="TextBox 68">
                          <a:extLst>
                            <a:ext uri="{FF2B5EF4-FFF2-40B4-BE49-F238E27FC236}">
                              <a16:creationId xmlns:a16="http://schemas.microsoft.com/office/drawing/2014/main" id="{081D0B03-FEDE-87EE-BF80-71F31A3715A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84720" y="5399444"/>
                          <a:ext cx="844688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VS Code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4" name="Picture 83" descr="A blue triangle with a cross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00F6E0C-5BD2-1A90-828B-DDE4D7091D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874209" y="5645076"/>
                          <a:ext cx="662057" cy="662057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2E07D32-2DD3-BD36-2E59-9634C540466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85568" y="5415120"/>
                        <a:ext cx="877822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 err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UMLet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01" name="Group 100">
                      <a:extLst>
                        <a:ext uri="{FF2B5EF4-FFF2-40B4-BE49-F238E27FC236}">
                          <a16:creationId xmlns:a16="http://schemas.microsoft.com/office/drawing/2014/main" id="{EB903A06-011D-3DCF-26C8-BEEC166A5E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56383" y="5706929"/>
                      <a:ext cx="932648" cy="894027"/>
                      <a:chOff x="7256383" y="5706929"/>
                      <a:chExt cx="932648" cy="894027"/>
                    </a:xfrm>
                  </p:grpSpPr>
                  <p:sp>
                    <p:nvSpPr>
                      <p:cNvPr id="98" name="TextBox 97">
                        <a:extLst>
                          <a:ext uri="{FF2B5EF4-FFF2-40B4-BE49-F238E27FC236}">
                            <a16:creationId xmlns:a16="http://schemas.microsoft.com/office/drawing/2014/main" id="{7A82922C-4E80-9834-3F61-077D525D9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56383" y="5706929"/>
                        <a:ext cx="932648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EndNote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00" name="Picture 99">
                        <a:extLst>
                          <a:ext uri="{FF2B5EF4-FFF2-40B4-BE49-F238E27FC236}">
                            <a16:creationId xmlns:a16="http://schemas.microsoft.com/office/drawing/2014/main" id="{3715A481-769F-9A3E-4C71-7AEB29E113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11563" y="6020218"/>
                        <a:ext cx="634227" cy="58073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7FF3D866-3410-06A7-7A55-F987101481B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255946" y="686487"/>
                    <a:ext cx="1107180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Conceptual Model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347B1EBF-29FC-3F65-A712-6DE94091CB4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021612" y="2154506"/>
                    <a:ext cx="1606254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Simulation Hyperparameters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CB2EF4B3-94B8-0420-A667-A5C6519E460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358386" y="3529701"/>
                    <a:ext cx="921533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UI 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Elements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FA5A8AC6-BF9B-486A-6F06-6FA74DBEE05A}"/>
                      </a:ext>
                    </a:extLst>
                  </p:cNvPr>
                  <p:cNvGrpSpPr/>
                  <p:nvPr/>
                </p:nvGrpSpPr>
                <p:grpSpPr>
                  <a:xfrm>
                    <a:off x="1266840" y="1637001"/>
                    <a:ext cx="1325752" cy="1377638"/>
                    <a:chOff x="1253347" y="1753103"/>
                    <a:chExt cx="1325752" cy="1377638"/>
                  </a:xfrm>
                </p:grpSpPr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0F85058B-46F5-C777-4C07-8C806CEF86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18458" y="1922839"/>
                      <a:ext cx="1140890" cy="989523"/>
                      <a:chOff x="1786167" y="1973571"/>
                      <a:chExt cx="1140890" cy="989523"/>
                    </a:xfrm>
                  </p:grpSpPr>
                  <p:sp>
                    <p:nvSpPr>
                      <p:cNvPr id="108" name="TextBox 107">
                        <a:extLst>
                          <a:ext uri="{FF2B5EF4-FFF2-40B4-BE49-F238E27FC236}">
                            <a16:creationId xmlns:a16="http://schemas.microsoft.com/office/drawing/2014/main" id="{B3F182AE-CC94-3DC0-8486-B48563417D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86167" y="2439874"/>
                        <a:ext cx="1140890" cy="523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Researcher &amp; Developer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09" name="Graphic 108" descr="User with solid fill">
                        <a:extLst>
                          <a:ext uri="{FF2B5EF4-FFF2-40B4-BE49-F238E27FC236}">
                            <a16:creationId xmlns:a16="http://schemas.microsoft.com/office/drawing/2014/main" id="{ACBFF7FD-1FE6-9B88-2B31-CBFAF7386D7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60289" y="1973571"/>
                        <a:ext cx="592645" cy="554468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23" name="Rectangle: Rounded Corners 122">
                      <a:extLst>
                        <a:ext uri="{FF2B5EF4-FFF2-40B4-BE49-F238E27FC236}">
                          <a16:creationId xmlns:a16="http://schemas.microsoft.com/office/drawing/2014/main" id="{FE73DB0E-7072-9E4F-CE93-641D3A9A5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3347" y="1753103"/>
                      <a:ext cx="1325752" cy="1377638"/>
                    </a:xfrm>
                    <a:prstGeom prst="roundRect">
                      <a:avLst/>
                    </a:prstGeom>
                    <a:noFill/>
                    <a:ln w="38100"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24" name="Straight Arrow Connector 123">
                    <a:extLst>
                      <a:ext uri="{FF2B5EF4-FFF2-40B4-BE49-F238E27FC236}">
                        <a16:creationId xmlns:a16="http://schemas.microsoft.com/office/drawing/2014/main" id="{B660F809-DE1D-5B3B-7869-AEFBA39AD116}"/>
                      </a:ext>
                    </a:extLst>
                  </p:cNvPr>
                  <p:cNvCxnSpPr>
                    <a:cxnSpLocks/>
                    <a:stCxn id="123" idx="3"/>
                    <a:endCxn id="9" idx="1"/>
                  </p:cNvCxnSpPr>
                  <p:nvPr/>
                </p:nvCxnSpPr>
                <p:spPr>
                  <a:xfrm>
                    <a:off x="2592592" y="2325820"/>
                    <a:ext cx="823423" cy="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Arrow Connector 132">
                    <a:extLst>
                      <a:ext uri="{FF2B5EF4-FFF2-40B4-BE49-F238E27FC236}">
                        <a16:creationId xmlns:a16="http://schemas.microsoft.com/office/drawing/2014/main" id="{8ED06DCF-1972-0ABD-63E9-9FFDF9DE13FD}"/>
                      </a:ext>
                    </a:extLst>
                  </p:cNvPr>
                  <p:cNvCxnSpPr>
                    <a:cxnSpLocks/>
                    <a:stCxn id="9" idx="3"/>
                    <a:endCxn id="130" idx="1"/>
                  </p:cNvCxnSpPr>
                  <p:nvPr/>
                </p:nvCxnSpPr>
                <p:spPr>
                  <a:xfrm>
                    <a:off x="9110748" y="2325820"/>
                    <a:ext cx="646530" cy="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776C712B-04AB-E1E9-CF01-15622B24A675}"/>
                      </a:ext>
                    </a:extLst>
                  </p:cNvPr>
                  <p:cNvGrpSpPr/>
                  <p:nvPr/>
                </p:nvGrpSpPr>
                <p:grpSpPr>
                  <a:xfrm>
                    <a:off x="9757278" y="1457669"/>
                    <a:ext cx="1657297" cy="1736302"/>
                    <a:chOff x="9857413" y="1439252"/>
                    <a:chExt cx="1657297" cy="1736302"/>
                  </a:xfrm>
                </p:grpSpPr>
                <p:grpSp>
                  <p:nvGrpSpPr>
                    <p:cNvPr id="128" name="Group 127">
                      <a:extLst>
                        <a:ext uri="{FF2B5EF4-FFF2-40B4-BE49-F238E27FC236}">
                          <a16:creationId xmlns:a16="http://schemas.microsoft.com/office/drawing/2014/main" id="{F8C1DE00-06A8-4F3A-156F-1A9AC84445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57413" y="1439252"/>
                      <a:ext cx="1657297" cy="1736302"/>
                      <a:chOff x="1063689" y="1612988"/>
                      <a:chExt cx="1657297" cy="1736302"/>
                    </a:xfrm>
                  </p:grpSpPr>
                  <p:grpSp>
                    <p:nvGrpSpPr>
                      <p:cNvPr id="129" name="Group 128">
                        <a:extLst>
                          <a:ext uri="{FF2B5EF4-FFF2-40B4-BE49-F238E27FC236}">
                            <a16:creationId xmlns:a16="http://schemas.microsoft.com/office/drawing/2014/main" id="{A4A8B456-B85D-3DD7-1908-E2EAB464D0C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21892" y="1684532"/>
                        <a:ext cx="1140890" cy="774080"/>
                        <a:chOff x="1789601" y="1735264"/>
                        <a:chExt cx="1140890" cy="774080"/>
                      </a:xfrm>
                    </p:grpSpPr>
                    <p:sp>
                      <p:nvSpPr>
                        <p:cNvPr id="131" name="TextBox 130">
                          <a:extLst>
                            <a:ext uri="{FF2B5EF4-FFF2-40B4-BE49-F238E27FC236}">
                              <a16:creationId xmlns:a16="http://schemas.microsoft.com/office/drawing/2014/main" id="{B2948C72-C1E2-A0CD-3AA4-D6A31993FBA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89601" y="2201567"/>
                          <a:ext cx="1140890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Learners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132" name="Graphic 131" descr="User with solid fill">
                          <a:extLst>
                            <a:ext uri="{FF2B5EF4-FFF2-40B4-BE49-F238E27FC236}">
                              <a16:creationId xmlns:a16="http://schemas.microsoft.com/office/drawing/2014/main" id="{0F620368-675A-3C02-2C6C-66BC4CB864B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063723" y="1735264"/>
                          <a:ext cx="592645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30" name="Rectangle: Rounded Corners 129">
                        <a:extLst>
                          <a:ext uri="{FF2B5EF4-FFF2-40B4-BE49-F238E27FC236}">
                            <a16:creationId xmlns:a16="http://schemas.microsoft.com/office/drawing/2014/main" id="{87D36696-1A23-A5A0-246B-36497D7B80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3689" y="1612988"/>
                        <a:ext cx="1657297" cy="1736302"/>
                      </a:xfrm>
                      <a:prstGeom prst="roundRect">
                        <a:avLst/>
                      </a:prstGeom>
                      <a:noFill/>
                      <a:ln w="38100"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1" name="Group 140">
                      <a:extLst>
                        <a:ext uri="{FF2B5EF4-FFF2-40B4-BE49-F238E27FC236}">
                          <a16:creationId xmlns:a16="http://schemas.microsoft.com/office/drawing/2014/main" id="{3CCEC24D-2EB6-6531-4ABD-2B2558D334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5616" y="2307403"/>
                      <a:ext cx="1140890" cy="774080"/>
                      <a:chOff x="10115616" y="2307403"/>
                      <a:chExt cx="1140890" cy="774080"/>
                    </a:xfrm>
                  </p:grpSpPr>
                  <p:sp>
                    <p:nvSpPr>
                      <p:cNvPr id="137" name="TextBox 136">
                        <a:extLst>
                          <a:ext uri="{FF2B5EF4-FFF2-40B4-BE49-F238E27FC236}">
                            <a16:creationId xmlns:a16="http://schemas.microsoft.com/office/drawing/2014/main" id="{8FDB9B81-0311-0B56-30A9-13EA2BB33A5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115616" y="2773706"/>
                        <a:ext cx="1140890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Educators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38" name="Graphic 137" descr="User with solid fill">
                        <a:extLst>
                          <a:ext uri="{FF2B5EF4-FFF2-40B4-BE49-F238E27FC236}">
                            <a16:creationId xmlns:a16="http://schemas.microsoft.com/office/drawing/2014/main" id="{CC68BFD7-E59E-C044-0181-AE4B9E7DBCD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389738" y="2307403"/>
                        <a:ext cx="592645" cy="554468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9F9DA916-BE75-4D43-CC41-4D27E7E47FEF}"/>
                    </a:ext>
                  </a:extLst>
                </p:cNvPr>
                <p:cNvGrpSpPr/>
                <p:nvPr/>
              </p:nvGrpSpPr>
              <p:grpSpPr>
                <a:xfrm>
                  <a:off x="7803658" y="6797655"/>
                  <a:ext cx="1015494" cy="904551"/>
                  <a:chOff x="7815201" y="6787657"/>
                  <a:chExt cx="1015494" cy="904551"/>
                </a:xfrm>
              </p:grpSpPr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E091A698-48A1-0A0B-EDA4-9CF97351DF79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201" y="6787657"/>
                    <a:ext cx="101549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FireAlpaca</a:t>
                    </a:r>
                    <a:endParaRPr lang="en-US" sz="140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pic>
                <p:nvPicPr>
                  <p:cNvPr id="153" name="Picture 152" descr="A cartoon of a llama&#10;&#10;Description automatically generated">
                    <a:extLst>
                      <a:ext uri="{FF2B5EF4-FFF2-40B4-BE49-F238E27FC236}">
                        <a16:creationId xmlns:a16="http://schemas.microsoft.com/office/drawing/2014/main" id="{6C5FD37F-BEE0-D3BB-7D95-8FAD45F820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97190" y="7096799"/>
                    <a:ext cx="595409" cy="59540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F69B45-4171-5016-1CD5-CF88B8B29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13996" y="7076062"/>
                <a:ext cx="732014" cy="651596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7581B-B9D2-7AD4-C5A0-9BC0360C7508}"/>
                </a:ext>
              </a:extLst>
            </p:cNvPr>
            <p:cNvSpPr txBox="1"/>
            <p:nvPr/>
          </p:nvSpPr>
          <p:spPr>
            <a:xfrm>
              <a:off x="4604911" y="5652485"/>
              <a:ext cx="153966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Graphics Creators</a:t>
              </a:r>
              <a:endParaRPr lang="en-US" sz="1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2767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3187806A-99D6-8DD4-6D0A-891555DBCBA7}"/>
              </a:ext>
            </a:extLst>
          </p:cNvPr>
          <p:cNvSpPr/>
          <p:nvPr/>
        </p:nvSpPr>
        <p:spPr>
          <a:xfrm>
            <a:off x="3968074" y="925756"/>
            <a:ext cx="1842496" cy="1607792"/>
          </a:xfrm>
          <a:prstGeom prst="roundRect">
            <a:avLst>
              <a:gd name="adj" fmla="val 3580"/>
            </a:avLst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039E22-BB66-8F7F-AA0F-2EA519E000CF}"/>
              </a:ext>
            </a:extLst>
          </p:cNvPr>
          <p:cNvGrpSpPr/>
          <p:nvPr/>
        </p:nvGrpSpPr>
        <p:grpSpPr>
          <a:xfrm>
            <a:off x="6850076" y="3100892"/>
            <a:ext cx="2284461" cy="1854674"/>
            <a:chOff x="6489633" y="1639128"/>
            <a:chExt cx="2535196" cy="2058234"/>
          </a:xfrm>
        </p:grpSpPr>
        <p:pic>
          <p:nvPicPr>
            <p:cNvPr id="22" name="Graphic 21" descr="Web design with solid fill">
              <a:extLst>
                <a:ext uri="{FF2B5EF4-FFF2-40B4-BE49-F238E27FC236}">
                  <a16:creationId xmlns:a16="http://schemas.microsoft.com/office/drawing/2014/main" id="{2D9AC7B7-7CFE-C350-FCE8-06E64BAB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934771" y="1639128"/>
              <a:ext cx="2090058" cy="1638301"/>
            </a:xfrm>
            <a:prstGeom prst="rect">
              <a:avLst/>
            </a:prstGeom>
          </p:spPr>
        </p:pic>
        <p:pic>
          <p:nvPicPr>
            <p:cNvPr id="19" name="Graphic 18" descr="Web design with solid fill">
              <a:extLst>
                <a:ext uri="{FF2B5EF4-FFF2-40B4-BE49-F238E27FC236}">
                  <a16:creationId xmlns:a16="http://schemas.microsoft.com/office/drawing/2014/main" id="{612971CE-C536-C3D0-74FF-F4E1987ED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785844" y="1771710"/>
              <a:ext cx="2090057" cy="1638300"/>
            </a:xfrm>
            <a:prstGeom prst="rect">
              <a:avLst/>
            </a:prstGeom>
          </p:spPr>
        </p:pic>
        <p:pic>
          <p:nvPicPr>
            <p:cNvPr id="16" name="Graphic 15" descr="Web design with solid fill">
              <a:extLst>
                <a:ext uri="{FF2B5EF4-FFF2-40B4-BE49-F238E27FC236}">
                  <a16:creationId xmlns:a16="http://schemas.microsoft.com/office/drawing/2014/main" id="{2717F1DB-E7C9-68D2-6A5C-2988C0EC88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635725" y="1917984"/>
              <a:ext cx="2090057" cy="163830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99B10FA-DA40-F186-E0C3-263EDE3AF5B9}"/>
                </a:ext>
              </a:extLst>
            </p:cNvPr>
            <p:cNvGrpSpPr/>
            <p:nvPr/>
          </p:nvGrpSpPr>
          <p:grpSpPr>
            <a:xfrm>
              <a:off x="6489633" y="2059062"/>
              <a:ext cx="2090057" cy="1638300"/>
              <a:chOff x="6489633" y="2059062"/>
              <a:chExt cx="2090057" cy="1638300"/>
            </a:xfrm>
          </p:grpSpPr>
          <p:pic>
            <p:nvPicPr>
              <p:cNvPr id="9" name="Graphic 8" descr="Web design with solid fill">
                <a:extLst>
                  <a:ext uri="{FF2B5EF4-FFF2-40B4-BE49-F238E27FC236}">
                    <a16:creationId xmlns:a16="http://schemas.microsoft.com/office/drawing/2014/main" id="{C5A625E6-9B71-51D0-BD45-0E5B24A9E2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728" t="16327" r="6730" b="15838"/>
              <a:stretch/>
            </p:blipFill>
            <p:spPr>
              <a:xfrm>
                <a:off x="6489633" y="2059062"/>
                <a:ext cx="2090057" cy="16383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86DEC63-9C70-ABE3-8023-3D15D7466F4E}"/>
                  </a:ext>
                </a:extLst>
              </p:cNvPr>
              <p:cNvSpPr/>
              <p:nvPr/>
            </p:nvSpPr>
            <p:spPr>
              <a:xfrm>
                <a:off x="6701904" y="2508107"/>
                <a:ext cx="1673678" cy="9769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WEB PAGES</a:t>
                </a:r>
                <a:endParaRPr lang="en-US" sz="24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8C6B93E-4C15-0DF7-77CD-590ECF29D2F0}"/>
              </a:ext>
            </a:extLst>
          </p:cNvPr>
          <p:cNvSpPr/>
          <p:nvPr/>
        </p:nvSpPr>
        <p:spPr>
          <a:xfrm>
            <a:off x="7251189" y="1826960"/>
            <a:ext cx="1883348" cy="7384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SIMULATION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0D71437-D20C-5456-A63F-CE7D1D7002EB}"/>
              </a:ext>
            </a:extLst>
          </p:cNvPr>
          <p:cNvSpPr/>
          <p:nvPr/>
        </p:nvSpPr>
        <p:spPr>
          <a:xfrm>
            <a:off x="10002262" y="3829635"/>
            <a:ext cx="1440000" cy="4983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ROUTING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DDC6B7-F72F-2D09-BF73-3DACE35C0089}"/>
              </a:ext>
            </a:extLst>
          </p:cNvPr>
          <p:cNvCxnSpPr>
            <a:cxnSpLocks/>
            <a:stCxn id="25" idx="2"/>
            <a:endCxn id="22" idx="0"/>
          </p:cNvCxnSpPr>
          <p:nvPr/>
        </p:nvCxnSpPr>
        <p:spPr>
          <a:xfrm>
            <a:off x="8192863" y="2565385"/>
            <a:ext cx="0" cy="535507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A27FDB-8745-8097-184A-41F58D862260}"/>
              </a:ext>
            </a:extLst>
          </p:cNvPr>
          <p:cNvCxnSpPr>
            <a:cxnSpLocks/>
            <a:stCxn id="26" idx="0"/>
            <a:endCxn id="9" idx="2"/>
          </p:cNvCxnSpPr>
          <p:nvPr/>
        </p:nvCxnSpPr>
        <p:spPr>
          <a:xfrm flipV="1">
            <a:off x="7791750" y="4955566"/>
            <a:ext cx="0" cy="542880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523B72D-E46C-40A0-6E68-2602D69D5623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9143888" y="4078825"/>
            <a:ext cx="858374" cy="8239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B8723DF-F909-0DDC-B4D9-F556F10CD66A}"/>
              </a:ext>
            </a:extLst>
          </p:cNvPr>
          <p:cNvSpPr/>
          <p:nvPr/>
        </p:nvSpPr>
        <p:spPr>
          <a:xfrm>
            <a:off x="6274240" y="1538566"/>
            <a:ext cx="6366431" cy="5221174"/>
          </a:xfrm>
          <a:prstGeom prst="roundRect">
            <a:avLst>
              <a:gd name="adj" fmla="val 3580"/>
            </a:avLst>
          </a:prstGeom>
          <a:noFill/>
          <a:ln w="38100"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53CF12-0DB6-4599-E71C-9341E079255C}"/>
              </a:ext>
            </a:extLst>
          </p:cNvPr>
          <p:cNvSpPr txBox="1"/>
          <p:nvPr/>
        </p:nvSpPr>
        <p:spPr>
          <a:xfrm rot="5400000">
            <a:off x="9705970" y="3719462"/>
            <a:ext cx="5072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Client Side</a:t>
            </a:r>
            <a:endParaRPr lang="en-US" sz="4000" b="1" dirty="0">
              <a:solidFill>
                <a:schemeClr val="accent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69D519-8B32-5FDD-B897-898DA9EDC367}"/>
              </a:ext>
            </a:extLst>
          </p:cNvPr>
          <p:cNvGrpSpPr/>
          <p:nvPr/>
        </p:nvGrpSpPr>
        <p:grpSpPr>
          <a:xfrm>
            <a:off x="4359062" y="4356495"/>
            <a:ext cx="1140890" cy="804857"/>
            <a:chOff x="925831" y="3007465"/>
            <a:chExt cx="1140890" cy="80485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6A6714-64CA-E86F-A926-2E8C3596E3E8}"/>
                </a:ext>
              </a:extLst>
            </p:cNvPr>
            <p:cNvSpPr txBox="1"/>
            <p:nvPr/>
          </p:nvSpPr>
          <p:spPr>
            <a:xfrm>
              <a:off x="925831" y="3473768"/>
              <a:ext cx="11408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LEARNER</a:t>
              </a:r>
              <a:endParaRPr lang="en-US" sz="1600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47" name="Graphic 46" descr="User with solid fill">
              <a:extLst>
                <a:ext uri="{FF2B5EF4-FFF2-40B4-BE49-F238E27FC236}">
                  <a16:creationId xmlns:a16="http://schemas.microsoft.com/office/drawing/2014/main" id="{1A062782-1B74-BB30-55E7-AAFC01E6C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99953" y="3007465"/>
              <a:ext cx="592645" cy="554468"/>
            </a:xfrm>
            <a:prstGeom prst="rect">
              <a:avLst/>
            </a:prstGeom>
          </p:spPr>
        </p:pic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15E87D6-030E-B00F-97BA-D61ECDB95D05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5225829" y="4633729"/>
            <a:ext cx="1611203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CA6B31-4702-6799-3CD3-0F06FF8E4D87}"/>
              </a:ext>
            </a:extLst>
          </p:cNvPr>
          <p:cNvGrpSpPr/>
          <p:nvPr/>
        </p:nvGrpSpPr>
        <p:grpSpPr>
          <a:xfrm>
            <a:off x="9693623" y="1853911"/>
            <a:ext cx="1800000" cy="1800000"/>
            <a:chOff x="4954124" y="4015842"/>
            <a:chExt cx="1800000" cy="1800000"/>
          </a:xfrm>
        </p:grpSpPr>
        <p:sp>
          <p:nvSpPr>
            <p:cNvPr id="53" name="text pages">
              <a:extLst>
                <a:ext uri="{FF2B5EF4-FFF2-40B4-BE49-F238E27FC236}">
                  <a16:creationId xmlns:a16="http://schemas.microsoft.com/office/drawing/2014/main" id="{E6263D80-BEFE-66EC-F1C8-F40C3DA65FE0}"/>
                </a:ext>
              </a:extLst>
            </p:cNvPr>
            <p:cNvSpPr txBox="1"/>
            <p:nvPr/>
          </p:nvSpPr>
          <p:spPr>
            <a:xfrm rot="17100000">
              <a:off x="4954124" y="4015842"/>
              <a:ext cx="1800000" cy="1800000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2355753"/>
                </a:avLst>
              </a:prstTxWarp>
              <a:spAutoFit/>
            </a:bodyPr>
            <a:lstStyle/>
            <a:p>
              <a:pPr algn="ctr"/>
              <a:r>
                <a:rPr lang="en-GB" b="1" spc="500" dirty="0"/>
                <a:t>STATE  MANAGEMENT</a:t>
              </a:r>
              <a:endParaRPr lang="en-US" b="1" spc="5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D0F8DAD-D1D0-8685-04F5-62545AD50DC8}"/>
                </a:ext>
              </a:extLst>
            </p:cNvPr>
            <p:cNvSpPr/>
            <p:nvPr/>
          </p:nvSpPr>
          <p:spPr>
            <a:xfrm>
              <a:off x="5129839" y="4195842"/>
              <a:ext cx="1440000" cy="144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VARS</a:t>
              </a:r>
              <a:endPara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014CDAD-7AC0-813E-9781-AD5BE841CB23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9143888" y="3263028"/>
            <a:ext cx="936333" cy="284310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FE8E800-451A-AFC6-5ED5-DD1DD87775F9}"/>
              </a:ext>
            </a:extLst>
          </p:cNvPr>
          <p:cNvSpPr/>
          <p:nvPr/>
        </p:nvSpPr>
        <p:spPr>
          <a:xfrm>
            <a:off x="9543182" y="5445053"/>
            <a:ext cx="1906680" cy="966094"/>
          </a:xfrm>
          <a:prstGeom prst="roundRect">
            <a:avLst/>
          </a:prstGeom>
          <a:solidFill>
            <a:srgbClr val="FEE6FB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INTERACTIVE</a:t>
            </a:r>
          </a:p>
          <a:p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COMPONENTS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21777A2-4AD1-7276-D0E8-2CA4FAB09182}"/>
              </a:ext>
            </a:extLst>
          </p:cNvPr>
          <p:cNvCxnSpPr>
            <a:cxnSpLocks/>
          </p:cNvCxnSpPr>
          <p:nvPr/>
        </p:nvCxnSpPr>
        <p:spPr>
          <a:xfrm flipH="1" flipV="1">
            <a:off x="8861629" y="4849211"/>
            <a:ext cx="712669" cy="618359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1712AB5-5D87-3166-3A9D-D1B1BC59681C}"/>
              </a:ext>
            </a:extLst>
          </p:cNvPr>
          <p:cNvSpPr/>
          <p:nvPr/>
        </p:nvSpPr>
        <p:spPr>
          <a:xfrm>
            <a:off x="4159876" y="3399443"/>
            <a:ext cx="1440000" cy="738425"/>
          </a:xfrm>
          <a:prstGeom prst="roundRect">
            <a:avLst/>
          </a:prstGeom>
          <a:solidFill>
            <a:srgbClr val="E7F9FD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VERSION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CONTROL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DEE3244C-5673-1F97-8FC5-2F60E61AC80F}"/>
              </a:ext>
            </a:extLst>
          </p:cNvPr>
          <p:cNvSpPr/>
          <p:nvPr/>
        </p:nvSpPr>
        <p:spPr>
          <a:xfrm>
            <a:off x="4329400" y="1544422"/>
            <a:ext cx="1106449" cy="738137"/>
          </a:xfrm>
          <a:prstGeom prst="roundRect">
            <a:avLst/>
          </a:prstGeom>
          <a:solidFill>
            <a:srgbClr val="F1E8FC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CLOUD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64FDC41-39A3-B6D2-5490-C8B900AE5366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4879876" y="2282559"/>
            <a:ext cx="2749" cy="1116884"/>
          </a:xfrm>
          <a:prstGeom prst="straightConnector1">
            <a:avLst/>
          </a:prstGeom>
          <a:ln w="38100" cap="rnd">
            <a:solidFill>
              <a:schemeClr val="tx1"/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D31EF98-E119-AE6A-C1D9-681B467A8F1F}"/>
              </a:ext>
            </a:extLst>
          </p:cNvPr>
          <p:cNvSpPr txBox="1"/>
          <p:nvPr/>
        </p:nvSpPr>
        <p:spPr>
          <a:xfrm>
            <a:off x="4889546" y="2704538"/>
            <a:ext cx="83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CI-CD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1FA84B5-427F-535E-85EB-1E7069E2A2F3}"/>
              </a:ext>
            </a:extLst>
          </p:cNvPr>
          <p:cNvSpPr txBox="1"/>
          <p:nvPr/>
        </p:nvSpPr>
        <p:spPr>
          <a:xfrm>
            <a:off x="3990866" y="925756"/>
            <a:ext cx="179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Deployment</a:t>
            </a:r>
            <a:endParaRPr lang="en-US" sz="2000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EAE56A8-278E-4E7D-C3B8-D7273B8CA4CC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5599876" y="3768656"/>
            <a:ext cx="1237156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2F3FC7E8-9F87-4007-224F-6B947F2342AC}"/>
              </a:ext>
            </a:extLst>
          </p:cNvPr>
          <p:cNvSpPr/>
          <p:nvPr/>
        </p:nvSpPr>
        <p:spPr>
          <a:xfrm>
            <a:off x="7708287" y="3547338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DC46F192-D6B9-93F7-62AC-3341C49168CF}"/>
              </a:ext>
            </a:extLst>
          </p:cNvPr>
          <p:cNvSpPr/>
          <p:nvPr/>
        </p:nvSpPr>
        <p:spPr>
          <a:xfrm>
            <a:off x="11085912" y="5611368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EE15C76-8AF0-DF8E-B69D-09B7C543141E}"/>
              </a:ext>
            </a:extLst>
          </p:cNvPr>
          <p:cNvGrpSpPr/>
          <p:nvPr/>
        </p:nvGrpSpPr>
        <p:grpSpPr>
          <a:xfrm>
            <a:off x="174192" y="2912373"/>
            <a:ext cx="808989" cy="1094137"/>
            <a:chOff x="10727580" y="3916792"/>
            <a:chExt cx="808989" cy="1094137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0447F44-3D30-1E11-C805-2A633EA9AB1C}"/>
                </a:ext>
              </a:extLst>
            </p:cNvPr>
            <p:cNvSpPr/>
            <p:nvPr/>
          </p:nvSpPr>
          <p:spPr>
            <a:xfrm>
              <a:off x="11001869" y="4750516"/>
              <a:ext cx="260413" cy="260413"/>
            </a:xfrm>
            <a:prstGeom prst="ellipse">
              <a:avLst/>
            </a:prstGeom>
            <a:solidFill>
              <a:srgbClr val="61DAF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3" name="Picture 13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7FA7EB3-5E4D-05C5-6FDB-44CE1F49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7580" y="3916792"/>
              <a:ext cx="808989" cy="720000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3DCBCA-E8FD-E55B-7587-01E3738EA5EB}"/>
              </a:ext>
            </a:extLst>
          </p:cNvPr>
          <p:cNvGrpSpPr/>
          <p:nvPr/>
        </p:nvGrpSpPr>
        <p:grpSpPr>
          <a:xfrm>
            <a:off x="1281422" y="2927579"/>
            <a:ext cx="720000" cy="1078931"/>
            <a:chOff x="1424516" y="3181515"/>
            <a:chExt cx="720000" cy="1078931"/>
          </a:xfrm>
        </p:grpSpPr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050406C1-A97A-E638-73C7-41BB1D27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24516" y="3181515"/>
              <a:ext cx="720000" cy="720000"/>
            </a:xfrm>
            <a:prstGeom prst="rect">
              <a:avLst/>
            </a:prstGeom>
          </p:spPr>
        </p:pic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25E127A-6C0B-AB6C-B093-8B5C8D9287D8}"/>
                </a:ext>
              </a:extLst>
            </p:cNvPr>
            <p:cNvSpPr/>
            <p:nvPr/>
          </p:nvSpPr>
          <p:spPr>
            <a:xfrm>
              <a:off x="1656578" y="4000033"/>
              <a:ext cx="260413" cy="2604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Oval 138">
            <a:extLst>
              <a:ext uri="{FF2B5EF4-FFF2-40B4-BE49-F238E27FC236}">
                <a16:creationId xmlns:a16="http://schemas.microsoft.com/office/drawing/2014/main" id="{F98E9806-F6C4-83DA-2F5D-0A16BD4021A2}"/>
              </a:ext>
            </a:extLst>
          </p:cNvPr>
          <p:cNvSpPr/>
          <p:nvPr/>
        </p:nvSpPr>
        <p:spPr>
          <a:xfrm>
            <a:off x="11288243" y="3709755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1E1D76DE-FB19-0B1E-9ED9-29CE40070B9F}"/>
              </a:ext>
            </a:extLst>
          </p:cNvPr>
          <p:cNvSpPr/>
          <p:nvPr/>
        </p:nvSpPr>
        <p:spPr>
          <a:xfrm>
            <a:off x="9757792" y="4619566"/>
            <a:ext cx="1692070" cy="489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DEAF3BB-AD61-9B76-39E2-036CB778A7AE}"/>
              </a:ext>
            </a:extLst>
          </p:cNvPr>
          <p:cNvCxnSpPr>
            <a:cxnSpLocks/>
            <a:stCxn id="141" idx="1"/>
          </p:cNvCxnSpPr>
          <p:nvPr/>
        </p:nvCxnSpPr>
        <p:spPr>
          <a:xfrm flipH="1" flipV="1">
            <a:off x="9143888" y="4601176"/>
            <a:ext cx="613904" cy="263244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68083FA6-3909-A12D-D752-E86801FA5E5D}"/>
              </a:ext>
            </a:extLst>
          </p:cNvPr>
          <p:cNvSpPr/>
          <p:nvPr/>
        </p:nvSpPr>
        <p:spPr>
          <a:xfrm>
            <a:off x="11304122" y="4496305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CAD9611-1EA9-8EC2-1427-829CF76AA0A6}"/>
              </a:ext>
            </a:extLst>
          </p:cNvPr>
          <p:cNvGrpSpPr/>
          <p:nvPr/>
        </p:nvGrpSpPr>
        <p:grpSpPr>
          <a:xfrm>
            <a:off x="218686" y="4345056"/>
            <a:ext cx="720000" cy="1073137"/>
            <a:chOff x="494780" y="4532492"/>
            <a:chExt cx="720000" cy="1073137"/>
          </a:xfrm>
        </p:grpSpPr>
        <p:pic>
          <p:nvPicPr>
            <p:cNvPr id="157" name="Picture 156" descr="A logo of a company&#10;&#10;Description automatically generated">
              <a:extLst>
                <a:ext uri="{FF2B5EF4-FFF2-40B4-BE49-F238E27FC236}">
                  <a16:creationId xmlns:a16="http://schemas.microsoft.com/office/drawing/2014/main" id="{CE3EB431-2E85-77DA-3CFC-22DAFAA7F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80" y="4532492"/>
              <a:ext cx="720000" cy="720000"/>
            </a:xfrm>
            <a:prstGeom prst="rect">
              <a:avLst/>
            </a:prstGeom>
          </p:spPr>
        </p:pic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CB4E62B-14F2-3B90-B2E2-971977EFCB06}"/>
                </a:ext>
              </a:extLst>
            </p:cNvPr>
            <p:cNvSpPr/>
            <p:nvPr/>
          </p:nvSpPr>
          <p:spPr>
            <a:xfrm>
              <a:off x="724575" y="5345216"/>
              <a:ext cx="260413" cy="260413"/>
            </a:xfrm>
            <a:prstGeom prst="ellipse">
              <a:avLst/>
            </a:prstGeom>
            <a:solidFill>
              <a:srgbClr val="FF5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0" name="Picture 159" descr="A blue and white logo&#10;&#10;Description automatically generated">
            <a:extLst>
              <a:ext uri="{FF2B5EF4-FFF2-40B4-BE49-F238E27FC236}">
                <a16:creationId xmlns:a16="http://schemas.microsoft.com/office/drawing/2014/main" id="{5735FA7A-CD42-1550-1562-E3FAF4A132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74" b="99163" l="1422" r="95735">
                        <a14:foregroundMark x1="2370" y1="2510" x2="11848" y2="79498"/>
                        <a14:foregroundMark x1="11848" y1="79498" x2="22927" y2="86833"/>
                        <a14:foregroundMark x1="55519" y1="93809" x2="86730" y2="87866"/>
                        <a14:foregroundMark x1="97382" y1="26379" x2="99052" y2="16736"/>
                        <a14:foregroundMark x1="86730" y1="87866" x2="91652" y2="59451"/>
                        <a14:foregroundMark x1="99052" y1="16736" x2="67299" y2="1674"/>
                        <a14:foregroundMark x1="67299" y1="1674" x2="1422" y2="1674"/>
                        <a14:foregroundMark x1="51719" y1="98371" x2="76777" y2="92050"/>
                        <a14:foregroundMark x1="76777" y1="92050" x2="38389" y2="70711"/>
                        <a14:foregroundMark x1="38389" y1="70711" x2="18483" y2="84100"/>
                        <a14:foregroundMark x1="18483" y1="84100" x2="20663" y2="89552"/>
                        <a14:foregroundMark x1="21327" y1="28452" x2="54502" y2="29289"/>
                        <a14:foregroundMark x1="90521" y1="837" x2="89714" y2="26500"/>
                        <a14:foregroundMark x1="93132" y1="26446" x2="93839" y2="23013"/>
                        <a14:foregroundMark x1="93839" y1="23013" x2="93546" y2="26439"/>
                        <a14:foregroundMark x1="95334" y1="23862" x2="95735" y2="21339"/>
                        <a14:foregroundMark x1="94928" y1="26417" x2="94964" y2="26191"/>
                        <a14:foregroundMark x1="95735" y1="21339" x2="95735" y2="26405"/>
                        <a14:foregroundMark x1="9479" y1="70293" x2="24545" y2="84891"/>
                        <a14:foregroundMark x1="33670" y1="84744" x2="51659" y2="68201"/>
                        <a14:foregroundMark x1="51659" y1="68201" x2="43128" y2="47699"/>
                        <a14:foregroundMark x1="43128" y1="47699" x2="15166" y2="44770"/>
                        <a14:foregroundMark x1="15166" y1="44770" x2="14218" y2="68619"/>
                        <a14:foregroundMark x1="14218" y1="68619" x2="12322" y2="71967"/>
                        <a14:foregroundMark x1="21327" y1="45188" x2="45498" y2="66109"/>
                        <a14:foregroundMark x1="45498" y1="66109" x2="44076" y2="41423"/>
                        <a14:foregroundMark x1="44076" y1="41423" x2="20379" y2="47699"/>
                        <a14:foregroundMark x1="20379" y1="47699" x2="19905" y2="55649"/>
                        <a14:foregroundMark x1="52133" y1="2092" x2="25118" y2="2510"/>
                        <a14:foregroundMark x1="25118" y1="2510" x2="2370" y2="10879"/>
                        <a14:foregroundMark x1="2370" y1="10879" x2="8057" y2="31799"/>
                        <a14:foregroundMark x1="8057" y1="31799" x2="27962" y2="43096"/>
                        <a14:foregroundMark x1="27962" y1="43096" x2="51185" y2="38075"/>
                        <a14:foregroundMark x1="51185" y1="38075" x2="50237" y2="7950"/>
                        <a14:foregroundMark x1="50237" y1="7950" x2="47393" y2="2510"/>
                        <a14:foregroundMark x1="49289" y1="5021" x2="21327" y2="3766"/>
                        <a14:foregroundMark x1="21327" y1="3766" x2="2844" y2="19665"/>
                        <a14:foregroundMark x1="2844" y1="19665" x2="33175" y2="30544"/>
                        <a14:foregroundMark x1="33175" y1="30544" x2="53081" y2="15063"/>
                        <a14:foregroundMark x1="53081" y1="15063" x2="49289" y2="3347"/>
                        <a14:foregroundMark x1="50237" y1="5858" x2="20853" y2="6695"/>
                        <a14:foregroundMark x1="20853" y1="6695" x2="50237" y2="13808"/>
                        <a14:foregroundMark x1="50237" y1="13808" x2="50711" y2="2929"/>
                        <a14:foregroundMark x1="56398" y1="34310" x2="42654" y2="29289"/>
                        <a14:foregroundMark x1="48815" y1="38912" x2="44550" y2="41004"/>
                        <a14:foregroundMark x1="48815" y1="38075" x2="48815" y2="42259"/>
                        <a14:foregroundMark x1="20379" y1="91632" x2="43602" y2="97490"/>
                        <a14:foregroundMark x1="43602" y1="97490" x2="22275" y2="87866"/>
                        <a14:foregroundMark x1="22275" y1="87866" x2="47393" y2="80335"/>
                        <a14:foregroundMark x1="47393" y1="80335" x2="24645" y2="92469"/>
                        <a14:foregroundMark x1="24645" y1="92469" x2="48341" y2="92887"/>
                        <a14:foregroundMark x1="48341" y1="92887" x2="48815" y2="96234"/>
                        <a14:foregroundMark x1="43602" y1="97908" x2="50711" y2="99163"/>
                        <a14:foregroundMark x1="50711" y1="99163" x2="50711" y2="99163"/>
                        <a14:foregroundMark x1="49763" y1="99163" x2="51185" y2="99163"/>
                        <a14:foregroundMark x1="90995" y1="27197" x2="92417" y2="53556"/>
                        <a14:foregroundMark x1="92417" y1="53556" x2="89573" y2="27197"/>
                        <a14:foregroundMark x1="89573" y1="27197" x2="86730" y2="31799"/>
                        <a14:backgroundMark x1="17536" y1="93305" x2="18717" y2="93528"/>
                        <a14:backgroundMark x1="98511" y1="26881" x2="98578" y2="26360"/>
                        <a14:backgroundMark x1="98578" y1="26360" x2="98588" y2="26878"/>
                        <a14:backgroundMark x1="98133" y1="26897" x2="99526" y2="125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97" y="4324287"/>
            <a:ext cx="635649" cy="720000"/>
          </a:xfrm>
          <a:prstGeom prst="rect">
            <a:avLst/>
          </a:prstGeom>
        </p:spPr>
      </p:pic>
      <p:sp>
        <p:nvSpPr>
          <p:cNvPr id="161" name="Oval 160">
            <a:extLst>
              <a:ext uri="{FF2B5EF4-FFF2-40B4-BE49-F238E27FC236}">
                <a16:creationId xmlns:a16="http://schemas.microsoft.com/office/drawing/2014/main" id="{6294B50D-C634-B2F2-31D8-41B53C09E741}"/>
              </a:ext>
            </a:extLst>
          </p:cNvPr>
          <p:cNvSpPr/>
          <p:nvPr/>
        </p:nvSpPr>
        <p:spPr>
          <a:xfrm>
            <a:off x="1511214" y="5168152"/>
            <a:ext cx="260413" cy="260413"/>
          </a:xfrm>
          <a:prstGeom prst="ellipse">
            <a:avLst/>
          </a:prstGeom>
          <a:solidFill>
            <a:srgbClr val="00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572B6"/>
              </a:solidFill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001E790-6C78-6D2F-9451-BDE7CA99EC75}"/>
              </a:ext>
            </a:extLst>
          </p:cNvPr>
          <p:cNvSpPr/>
          <p:nvPr/>
        </p:nvSpPr>
        <p:spPr>
          <a:xfrm>
            <a:off x="7376076" y="3549096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69052EF-7B17-49E9-BB93-B1FF8898E0CE}"/>
              </a:ext>
            </a:extLst>
          </p:cNvPr>
          <p:cNvGrpSpPr/>
          <p:nvPr/>
        </p:nvGrpSpPr>
        <p:grpSpPr>
          <a:xfrm>
            <a:off x="2417177" y="4314250"/>
            <a:ext cx="720000" cy="1107024"/>
            <a:chOff x="2398105" y="4508977"/>
            <a:chExt cx="720000" cy="1107024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91758DE-E324-3FFB-FDB1-57C145887FA4}"/>
                </a:ext>
              </a:extLst>
            </p:cNvPr>
            <p:cNvSpPr/>
            <p:nvPr/>
          </p:nvSpPr>
          <p:spPr>
            <a:xfrm>
              <a:off x="2627920" y="5355588"/>
              <a:ext cx="260413" cy="260413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  <p:pic>
          <p:nvPicPr>
            <p:cNvPr id="168" name="Picture 167" descr="A yellow and black logo&#10;&#10;Description automatically generated">
              <a:extLst>
                <a:ext uri="{FF2B5EF4-FFF2-40B4-BE49-F238E27FC236}">
                  <a16:creationId xmlns:a16="http://schemas.microsoft.com/office/drawing/2014/main" id="{115CB58A-4F2B-FA47-7BDE-1440BE209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105" y="4508977"/>
              <a:ext cx="720000" cy="720000"/>
            </a:xfrm>
            <a:prstGeom prst="roundRect">
              <a:avLst>
                <a:gd name="adj" fmla="val 12434"/>
              </a:avLst>
            </a:prstGeom>
          </p:spPr>
        </p:pic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C67BF80-C8C3-B2F0-A504-6621F6D72498}"/>
              </a:ext>
            </a:extLst>
          </p:cNvPr>
          <p:cNvGrpSpPr/>
          <p:nvPr/>
        </p:nvGrpSpPr>
        <p:grpSpPr>
          <a:xfrm>
            <a:off x="2368754" y="2908143"/>
            <a:ext cx="822857" cy="1096509"/>
            <a:chOff x="2346676" y="5807438"/>
            <a:chExt cx="822857" cy="1096509"/>
          </a:xfrm>
        </p:grpSpPr>
        <p:pic>
          <p:nvPicPr>
            <p:cNvPr id="171" name="Picture 170" descr="A black triangle with a white background&#10;&#10;Description automatically generated">
              <a:extLst>
                <a:ext uri="{FF2B5EF4-FFF2-40B4-BE49-F238E27FC236}">
                  <a16:creationId xmlns:a16="http://schemas.microsoft.com/office/drawing/2014/main" id="{4EED5460-9EE8-F619-4772-0134075B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2" b="99524" l="417" r="99167">
                          <a14:foregroundMark x1="50417" y1="1429" x2="10417" y2="77143"/>
                          <a14:foregroundMark x1="10417" y1="77143" x2="74167" y2="94762"/>
                          <a14:foregroundMark x1="74167" y1="94762" x2="48750" y2="9524"/>
                          <a14:foregroundMark x1="8333" y1="95714" x2="14167" y2="97619"/>
                          <a14:foregroundMark x1="5000" y1="94286" x2="417" y2="99048"/>
                          <a14:foregroundMark x1="90417" y1="88571" x2="99167" y2="99524"/>
                          <a14:foregroundMark x1="50833" y1="3810" x2="52917" y2="9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676" y="5807438"/>
              <a:ext cx="822857" cy="720000"/>
            </a:xfrm>
            <a:prstGeom prst="rect">
              <a:avLst/>
            </a:prstGeom>
          </p:spPr>
        </p:pic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2ED6101-4E99-F88D-3FCC-63035B95492C}"/>
                </a:ext>
              </a:extLst>
            </p:cNvPr>
            <p:cNvSpPr/>
            <p:nvPr/>
          </p:nvSpPr>
          <p:spPr>
            <a:xfrm>
              <a:off x="2627897" y="6643534"/>
              <a:ext cx="260413" cy="26041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CBA37A5-00AF-07AF-A58C-ADE21051BAD9}"/>
              </a:ext>
            </a:extLst>
          </p:cNvPr>
          <p:cNvGrpSpPr/>
          <p:nvPr/>
        </p:nvGrpSpPr>
        <p:grpSpPr>
          <a:xfrm>
            <a:off x="2417177" y="5680507"/>
            <a:ext cx="720000" cy="1087712"/>
            <a:chOff x="1426804" y="5816234"/>
            <a:chExt cx="720000" cy="1087712"/>
          </a:xfrm>
        </p:grpSpPr>
        <p:pic>
          <p:nvPicPr>
            <p:cNvPr id="176" name="Picture 175" descr="A logo of a company&#10;&#10;Description automatically generated">
              <a:extLst>
                <a:ext uri="{FF2B5EF4-FFF2-40B4-BE49-F238E27FC236}">
                  <a16:creationId xmlns:a16="http://schemas.microsoft.com/office/drawing/2014/main" id="{9655FE7B-DED4-14D6-06A4-E5F28C6D8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804" y="5816234"/>
              <a:ext cx="720000" cy="720000"/>
            </a:xfrm>
            <a:prstGeom prst="rect">
              <a:avLst/>
            </a:prstGeom>
          </p:spPr>
        </p:pic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01216FD-BB98-7093-1968-9941CA4061B1}"/>
                </a:ext>
              </a:extLst>
            </p:cNvPr>
            <p:cNvSpPr/>
            <p:nvPr/>
          </p:nvSpPr>
          <p:spPr>
            <a:xfrm>
              <a:off x="1654307" y="6643533"/>
              <a:ext cx="260413" cy="260413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6C05039-D1D5-5E50-FDE7-A9D4D42C6AAB}"/>
              </a:ext>
            </a:extLst>
          </p:cNvPr>
          <p:cNvGrpSpPr/>
          <p:nvPr/>
        </p:nvGrpSpPr>
        <p:grpSpPr>
          <a:xfrm>
            <a:off x="1221113" y="5785482"/>
            <a:ext cx="842469" cy="984593"/>
            <a:chOff x="490803" y="5919351"/>
            <a:chExt cx="842469" cy="984593"/>
          </a:xfrm>
        </p:grpSpPr>
        <p:sp>
          <p:nvSpPr>
            <p:cNvPr id="180" name="Graphic 178">
              <a:extLst>
                <a:ext uri="{FF2B5EF4-FFF2-40B4-BE49-F238E27FC236}">
                  <a16:creationId xmlns:a16="http://schemas.microsoft.com/office/drawing/2014/main" id="{5F6509B7-E45B-933C-CCCA-302A80973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803" y="5919351"/>
              <a:ext cx="842469" cy="523546"/>
            </a:xfrm>
            <a:custGeom>
              <a:avLst/>
              <a:gdLst>
                <a:gd name="connsiteX0" fmla="*/ 1500188 w 6000750"/>
                <a:gd name="connsiteY0" fmla="*/ 1200150 h 3600449"/>
                <a:gd name="connsiteX1" fmla="*/ 3000375 w 6000750"/>
                <a:gd name="connsiteY1" fmla="*/ 0 h 3600449"/>
                <a:gd name="connsiteX2" fmla="*/ 4950619 w 6000750"/>
                <a:gd name="connsiteY2" fmla="*/ 1050131 h 3600449"/>
                <a:gd name="connsiteX3" fmla="*/ 6000750 w 6000750"/>
                <a:gd name="connsiteY3" fmla="*/ 600075 h 3600449"/>
                <a:gd name="connsiteX4" fmla="*/ 4500563 w 6000750"/>
                <a:gd name="connsiteY4" fmla="*/ 1800225 h 3600449"/>
                <a:gd name="connsiteX5" fmla="*/ 2550319 w 6000750"/>
                <a:gd name="connsiteY5" fmla="*/ 750094 h 3600449"/>
                <a:gd name="connsiteX6" fmla="*/ 1500188 w 6000750"/>
                <a:gd name="connsiteY6" fmla="*/ 1200150 h 3600449"/>
                <a:gd name="connsiteX7" fmla="*/ 0 w 6000750"/>
                <a:gd name="connsiteY7" fmla="*/ 3000375 h 3600449"/>
                <a:gd name="connsiteX8" fmla="*/ 1500188 w 6000750"/>
                <a:gd name="connsiteY8" fmla="*/ 1800225 h 3600449"/>
                <a:gd name="connsiteX9" fmla="*/ 3450431 w 6000750"/>
                <a:gd name="connsiteY9" fmla="*/ 2850356 h 3600449"/>
                <a:gd name="connsiteX10" fmla="*/ 4500563 w 6000750"/>
                <a:gd name="connsiteY10" fmla="*/ 2400300 h 3600449"/>
                <a:gd name="connsiteX11" fmla="*/ 3000375 w 6000750"/>
                <a:gd name="connsiteY11" fmla="*/ 3600450 h 3600449"/>
                <a:gd name="connsiteX12" fmla="*/ 1050131 w 6000750"/>
                <a:gd name="connsiteY12" fmla="*/ 2550319 h 3600449"/>
                <a:gd name="connsiteX13" fmla="*/ 0 w 6000750"/>
                <a:gd name="connsiteY13" fmla="*/ 3000375 h 360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00750" h="3600449">
                  <a:moveTo>
                    <a:pt x="1500188" y="1200150"/>
                  </a:moveTo>
                  <a:cubicBezTo>
                    <a:pt x="1700212" y="400051"/>
                    <a:pt x="2200282" y="0"/>
                    <a:pt x="3000375" y="0"/>
                  </a:cubicBezTo>
                  <a:cubicBezTo>
                    <a:pt x="4200525" y="0"/>
                    <a:pt x="4350544" y="900112"/>
                    <a:pt x="4950619" y="1050131"/>
                  </a:cubicBezTo>
                  <a:cubicBezTo>
                    <a:pt x="5350676" y="1150151"/>
                    <a:pt x="5700713" y="1000132"/>
                    <a:pt x="6000750" y="600075"/>
                  </a:cubicBezTo>
                  <a:cubicBezTo>
                    <a:pt x="5800732" y="1400168"/>
                    <a:pt x="5300655" y="1800225"/>
                    <a:pt x="4500563" y="1800225"/>
                  </a:cubicBezTo>
                  <a:cubicBezTo>
                    <a:pt x="3300413" y="1800225"/>
                    <a:pt x="3150394" y="900112"/>
                    <a:pt x="2550319" y="750094"/>
                  </a:cubicBezTo>
                  <a:cubicBezTo>
                    <a:pt x="2150262" y="650074"/>
                    <a:pt x="1800225" y="800093"/>
                    <a:pt x="1500188" y="1200150"/>
                  </a:cubicBezTo>
                  <a:close/>
                  <a:moveTo>
                    <a:pt x="0" y="3000375"/>
                  </a:moveTo>
                  <a:cubicBezTo>
                    <a:pt x="200024" y="2200282"/>
                    <a:pt x="700088" y="1800225"/>
                    <a:pt x="1500188" y="1800225"/>
                  </a:cubicBezTo>
                  <a:cubicBezTo>
                    <a:pt x="2700338" y="1800225"/>
                    <a:pt x="2850356" y="2700338"/>
                    <a:pt x="3450431" y="2850356"/>
                  </a:cubicBezTo>
                  <a:cubicBezTo>
                    <a:pt x="3850488" y="2950376"/>
                    <a:pt x="4200525" y="2800357"/>
                    <a:pt x="4500563" y="2400300"/>
                  </a:cubicBezTo>
                  <a:cubicBezTo>
                    <a:pt x="4300545" y="3200393"/>
                    <a:pt x="3800468" y="3600450"/>
                    <a:pt x="3000375" y="3600450"/>
                  </a:cubicBezTo>
                  <a:cubicBezTo>
                    <a:pt x="1800225" y="3600450"/>
                    <a:pt x="1650206" y="2700338"/>
                    <a:pt x="1050131" y="2550319"/>
                  </a:cubicBezTo>
                  <a:cubicBezTo>
                    <a:pt x="650081" y="2450299"/>
                    <a:pt x="300038" y="2600318"/>
                    <a:pt x="0" y="3000375"/>
                  </a:cubicBezTo>
                  <a:close/>
                </a:path>
              </a:pathLst>
            </a:custGeom>
            <a:solidFill>
              <a:srgbClr val="0EAFE8"/>
            </a:solidFill>
            <a:ln w="214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7130873-D89F-854C-C1B6-A37B158ECC4C}"/>
                </a:ext>
              </a:extLst>
            </p:cNvPr>
            <p:cNvSpPr/>
            <p:nvPr/>
          </p:nvSpPr>
          <p:spPr>
            <a:xfrm>
              <a:off x="787735" y="6643531"/>
              <a:ext cx="260413" cy="260413"/>
            </a:xfrm>
            <a:prstGeom prst="ellipse">
              <a:avLst/>
            </a:prstGeom>
            <a:solidFill>
              <a:srgbClr val="33FF8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536D288-B33C-1D32-9954-FD9E2EFD2129}"/>
              </a:ext>
            </a:extLst>
          </p:cNvPr>
          <p:cNvGrpSpPr/>
          <p:nvPr/>
        </p:nvGrpSpPr>
        <p:grpSpPr>
          <a:xfrm>
            <a:off x="7821612" y="577616"/>
            <a:ext cx="1785767" cy="720000"/>
            <a:chOff x="4060205" y="4422729"/>
            <a:chExt cx="1785767" cy="720000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4D9A80E-E8B5-CEFA-7977-FE18954CFDAB}"/>
                </a:ext>
              </a:extLst>
            </p:cNvPr>
            <p:cNvSpPr txBox="1"/>
            <p:nvPr/>
          </p:nvSpPr>
          <p:spPr>
            <a:xfrm>
              <a:off x="4717235" y="4518794"/>
              <a:ext cx="1128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Big.js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88" name="Graphic 187" descr="Folder with solid fill">
              <a:extLst>
                <a:ext uri="{FF2B5EF4-FFF2-40B4-BE49-F238E27FC236}">
                  <a16:creationId xmlns:a16="http://schemas.microsoft.com/office/drawing/2014/main" id="{42AE51FA-5425-42B1-09AE-67A4A87E4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0E66DF09-FC7A-ECE8-9136-EEF09BB3434B}"/>
              </a:ext>
            </a:extLst>
          </p:cNvPr>
          <p:cNvCxnSpPr>
            <a:cxnSpLocks/>
            <a:stCxn id="188" idx="2"/>
            <a:endCxn id="25" idx="0"/>
          </p:cNvCxnSpPr>
          <p:nvPr/>
        </p:nvCxnSpPr>
        <p:spPr>
          <a:xfrm>
            <a:off x="8181612" y="1297616"/>
            <a:ext cx="11251" cy="529344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9BD8F4-AED1-A4B5-A02A-E203E80E8A80}"/>
              </a:ext>
            </a:extLst>
          </p:cNvPr>
          <p:cNvGrpSpPr/>
          <p:nvPr/>
        </p:nvGrpSpPr>
        <p:grpSpPr>
          <a:xfrm>
            <a:off x="13111343" y="5578363"/>
            <a:ext cx="2807150" cy="720000"/>
            <a:chOff x="4060205" y="4422729"/>
            <a:chExt cx="2807150" cy="720000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85274CF-9E41-409B-515F-E1601E4E0F97}"/>
                </a:ext>
              </a:extLst>
            </p:cNvPr>
            <p:cNvSpPr txBox="1"/>
            <p:nvPr/>
          </p:nvSpPr>
          <p:spPr>
            <a:xfrm>
              <a:off x="4717235" y="4518794"/>
              <a:ext cx="215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file-saver.js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97" name="Graphic 196" descr="Folder with solid fill">
              <a:extLst>
                <a:ext uri="{FF2B5EF4-FFF2-40B4-BE49-F238E27FC236}">
                  <a16:creationId xmlns:a16="http://schemas.microsoft.com/office/drawing/2014/main" id="{9D100DEF-2CBD-6C3A-A5A3-D1DF06EB0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5F7466BD-1D67-BEF8-C9B2-68EDE959DBFB}"/>
              </a:ext>
            </a:extLst>
          </p:cNvPr>
          <p:cNvCxnSpPr>
            <a:cxnSpLocks/>
            <a:stCxn id="197" idx="1"/>
            <a:endCxn id="86" idx="3"/>
          </p:cNvCxnSpPr>
          <p:nvPr/>
        </p:nvCxnSpPr>
        <p:spPr>
          <a:xfrm flipH="1" flipV="1">
            <a:off x="11449862" y="5928100"/>
            <a:ext cx="1661481" cy="10263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>
            <a:extLst>
              <a:ext uri="{FF2B5EF4-FFF2-40B4-BE49-F238E27FC236}">
                <a16:creationId xmlns:a16="http://schemas.microsoft.com/office/drawing/2014/main" id="{5ED23CF5-D525-857F-1AE7-1F07517E9E26}"/>
              </a:ext>
            </a:extLst>
          </p:cNvPr>
          <p:cNvSpPr/>
          <p:nvPr/>
        </p:nvSpPr>
        <p:spPr>
          <a:xfrm>
            <a:off x="10470826" y="3059305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CEB9804-31D9-A6B3-D5C2-80C8291A8C29}"/>
              </a:ext>
            </a:extLst>
          </p:cNvPr>
          <p:cNvGrpSpPr/>
          <p:nvPr/>
        </p:nvGrpSpPr>
        <p:grpSpPr>
          <a:xfrm>
            <a:off x="10145336" y="7034625"/>
            <a:ext cx="3373192" cy="720000"/>
            <a:chOff x="4060205" y="4422729"/>
            <a:chExt cx="3373192" cy="720000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3EC646F0-7CD5-38C7-3C69-4A9E3BA40FA2}"/>
                </a:ext>
              </a:extLst>
            </p:cNvPr>
            <p:cNvSpPr txBox="1"/>
            <p:nvPr/>
          </p:nvSpPr>
          <p:spPr>
            <a:xfrm>
              <a:off x="4717235" y="4518794"/>
              <a:ext cx="27161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react-tooltip.js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209" name="Graphic 208" descr="Folder with solid fill">
              <a:extLst>
                <a:ext uri="{FF2B5EF4-FFF2-40B4-BE49-F238E27FC236}">
                  <a16:creationId xmlns:a16="http://schemas.microsoft.com/office/drawing/2014/main" id="{C22BC345-A2B7-09C1-E4CF-35CF0248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EC2989D-9AB9-0649-1490-227ACCEFF7A6}"/>
              </a:ext>
            </a:extLst>
          </p:cNvPr>
          <p:cNvCxnSpPr>
            <a:cxnSpLocks/>
            <a:stCxn id="209" idx="0"/>
            <a:endCxn id="86" idx="2"/>
          </p:cNvCxnSpPr>
          <p:nvPr/>
        </p:nvCxnSpPr>
        <p:spPr>
          <a:xfrm flipH="1" flipV="1">
            <a:off x="10496522" y="6411147"/>
            <a:ext cx="8814" cy="623478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A64EE56-0D1C-427D-F0D6-0316EB83370D}"/>
              </a:ext>
            </a:extLst>
          </p:cNvPr>
          <p:cNvGrpSpPr/>
          <p:nvPr/>
        </p:nvGrpSpPr>
        <p:grpSpPr>
          <a:xfrm>
            <a:off x="252481" y="7012852"/>
            <a:ext cx="2939130" cy="720000"/>
            <a:chOff x="303842" y="5767626"/>
            <a:chExt cx="2939130" cy="720000"/>
          </a:xfrm>
        </p:grpSpPr>
        <p:pic>
          <p:nvPicPr>
            <p:cNvPr id="213" name="Graphic 212" descr="Folder with solid fill">
              <a:extLst>
                <a:ext uri="{FF2B5EF4-FFF2-40B4-BE49-F238E27FC236}">
                  <a16:creationId xmlns:a16="http://schemas.microsoft.com/office/drawing/2014/main" id="{C4A0424C-0B84-97BE-5F01-9CD0F17AB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3842" y="5767626"/>
              <a:ext cx="720000" cy="720000"/>
            </a:xfrm>
            <a:prstGeom prst="rect">
              <a:avLst/>
            </a:prstGeom>
          </p:spPr>
        </p:pic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0BF534C8-3E4E-739A-0DD4-6B32645EBB45}"/>
                </a:ext>
              </a:extLst>
            </p:cNvPr>
            <p:cNvSpPr txBox="1"/>
            <p:nvPr/>
          </p:nvSpPr>
          <p:spPr>
            <a:xfrm>
              <a:off x="942170" y="5992469"/>
              <a:ext cx="2300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3rd  PARTY PACKAGE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06C7E5E7-A551-A647-E08B-66A076AC96FC}"/>
              </a:ext>
            </a:extLst>
          </p:cNvPr>
          <p:cNvGrpSpPr/>
          <p:nvPr/>
        </p:nvGrpSpPr>
        <p:grpSpPr>
          <a:xfrm>
            <a:off x="6850076" y="5498446"/>
            <a:ext cx="1883347" cy="875696"/>
            <a:chOff x="6850076" y="5515071"/>
            <a:chExt cx="1883347" cy="87569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F663603-6CA0-D8A8-3794-F7CDBA270CAA}"/>
                </a:ext>
              </a:extLst>
            </p:cNvPr>
            <p:cNvSpPr/>
            <p:nvPr/>
          </p:nvSpPr>
          <p:spPr>
            <a:xfrm>
              <a:off x="6850076" y="5515071"/>
              <a:ext cx="1883347" cy="87569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VISUALIZATION</a:t>
              </a:r>
            </a:p>
            <a:p>
              <a:pPr algn="ctr"/>
              <a:endPara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D1666D14-BBCA-0463-D5D6-4CD37BC88F34}"/>
                </a:ext>
              </a:extLst>
            </p:cNvPr>
            <p:cNvSpPr/>
            <p:nvPr/>
          </p:nvSpPr>
          <p:spPr>
            <a:xfrm>
              <a:off x="8049628" y="5944619"/>
              <a:ext cx="260413" cy="260413"/>
            </a:xfrm>
            <a:prstGeom prst="ellipse">
              <a:avLst/>
            </a:prstGeom>
            <a:solidFill>
              <a:srgbClr val="33FF8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AC3E2B9-87C5-91AF-8F15-905C5BB2544F}"/>
                </a:ext>
              </a:extLst>
            </p:cNvPr>
            <p:cNvSpPr/>
            <p:nvPr/>
          </p:nvSpPr>
          <p:spPr>
            <a:xfrm>
              <a:off x="7667588" y="5940008"/>
              <a:ext cx="260413" cy="260413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B397A84B-7949-4932-EB0F-97C43C3B677E}"/>
                </a:ext>
              </a:extLst>
            </p:cNvPr>
            <p:cNvSpPr/>
            <p:nvPr/>
          </p:nvSpPr>
          <p:spPr>
            <a:xfrm>
              <a:off x="7286461" y="5944619"/>
              <a:ext cx="260413" cy="260413"/>
            </a:xfrm>
            <a:prstGeom prst="ellipse">
              <a:avLst/>
            </a:prstGeom>
            <a:solidFill>
              <a:srgbClr val="0066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572B6"/>
                </a:solidFill>
              </a:endParaRPr>
            </a:p>
          </p:txBody>
        </p:sp>
      </p:grpSp>
      <p:sp>
        <p:nvSpPr>
          <p:cNvPr id="222" name="Oval 221">
            <a:extLst>
              <a:ext uri="{FF2B5EF4-FFF2-40B4-BE49-F238E27FC236}">
                <a16:creationId xmlns:a16="http://schemas.microsoft.com/office/drawing/2014/main" id="{5D3A9694-A8DE-3D82-C9C4-52364386D68A}"/>
              </a:ext>
            </a:extLst>
          </p:cNvPr>
          <p:cNvSpPr/>
          <p:nvPr/>
        </p:nvSpPr>
        <p:spPr>
          <a:xfrm>
            <a:off x="8040498" y="3547338"/>
            <a:ext cx="260413" cy="260413"/>
          </a:xfrm>
          <a:prstGeom prst="ellipse">
            <a:avLst/>
          </a:prstGeom>
          <a:solidFill>
            <a:srgbClr val="FF5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48374863-EB78-9E82-C5D9-E3A682B6675B}"/>
              </a:ext>
            </a:extLst>
          </p:cNvPr>
          <p:cNvSpPr/>
          <p:nvPr/>
        </p:nvSpPr>
        <p:spPr>
          <a:xfrm>
            <a:off x="8378687" y="3553140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26" name="Picture 2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EDCE270-D408-2543-11F0-31E7D8BB8C9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1" y="5746230"/>
            <a:ext cx="656278" cy="638777"/>
          </a:xfrm>
          <a:prstGeom prst="rect">
            <a:avLst/>
          </a:prstGeom>
        </p:spPr>
      </p:pic>
      <p:sp>
        <p:nvSpPr>
          <p:cNvPr id="227" name="Oval 226">
            <a:extLst>
              <a:ext uri="{FF2B5EF4-FFF2-40B4-BE49-F238E27FC236}">
                <a16:creationId xmlns:a16="http://schemas.microsoft.com/office/drawing/2014/main" id="{9CA38176-C0A8-D451-84CA-1D78C60E2894}"/>
              </a:ext>
            </a:extLst>
          </p:cNvPr>
          <p:cNvSpPr/>
          <p:nvPr/>
        </p:nvSpPr>
        <p:spPr>
          <a:xfrm>
            <a:off x="450621" y="6494189"/>
            <a:ext cx="260413" cy="260413"/>
          </a:xfrm>
          <a:prstGeom prst="ellipse">
            <a:avLst/>
          </a:prstGeom>
          <a:solidFill>
            <a:srgbClr val="C58B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91F4AC48-5199-14DE-0429-E33189E51065}"/>
              </a:ext>
            </a:extLst>
          </p:cNvPr>
          <p:cNvSpPr/>
          <p:nvPr/>
        </p:nvSpPr>
        <p:spPr>
          <a:xfrm>
            <a:off x="4042483" y="3282868"/>
            <a:ext cx="260413" cy="260413"/>
          </a:xfrm>
          <a:prstGeom prst="ellipse">
            <a:avLst/>
          </a:prstGeom>
          <a:solidFill>
            <a:srgbClr val="C58B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60B6AC5A-1793-B3AE-044E-B6C4A60C1359}"/>
              </a:ext>
            </a:extLst>
          </p:cNvPr>
          <p:cNvSpPr/>
          <p:nvPr/>
        </p:nvSpPr>
        <p:spPr>
          <a:xfrm>
            <a:off x="11085911" y="5960261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4D5E5C34-8E90-0DE5-70CE-F2F0C3332E45}"/>
              </a:ext>
            </a:extLst>
          </p:cNvPr>
          <p:cNvSpPr/>
          <p:nvPr/>
        </p:nvSpPr>
        <p:spPr>
          <a:xfrm>
            <a:off x="10470826" y="2198287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0EEEECD4-2BCA-348C-5027-E87D1D45896F}"/>
              </a:ext>
            </a:extLst>
          </p:cNvPr>
          <p:cNvSpPr/>
          <p:nvPr/>
        </p:nvSpPr>
        <p:spPr>
          <a:xfrm>
            <a:off x="4210529" y="1428774"/>
            <a:ext cx="260413" cy="26041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539EA656-9A93-0C9D-70B8-BE4A72B33379}"/>
              </a:ext>
            </a:extLst>
          </p:cNvPr>
          <p:cNvSpPr/>
          <p:nvPr/>
        </p:nvSpPr>
        <p:spPr>
          <a:xfrm>
            <a:off x="7120746" y="1718759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FBC5CB8-E590-A3CD-D0FB-EF77BFFF5012}"/>
              </a:ext>
            </a:extLst>
          </p:cNvPr>
          <p:cNvGrpSpPr/>
          <p:nvPr/>
        </p:nvGrpSpPr>
        <p:grpSpPr>
          <a:xfrm>
            <a:off x="-10184210" y="731814"/>
            <a:ext cx="9842664" cy="5917503"/>
            <a:chOff x="1117274" y="247915"/>
            <a:chExt cx="9842664" cy="591750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39AAED-E5F5-5BC4-3220-AE5901DC2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888178" y="891390"/>
              <a:ext cx="7071760" cy="4530933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2D9E82-87B3-2C73-1DD1-712FA6935A3F}"/>
                </a:ext>
              </a:extLst>
            </p:cNvPr>
            <p:cNvSpPr txBox="1"/>
            <p:nvPr/>
          </p:nvSpPr>
          <p:spPr>
            <a:xfrm>
              <a:off x="3200401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STRUCTURE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448DEAF-9B24-FF69-4813-BCCC8F5C5322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4072247" y="4376057"/>
              <a:ext cx="812962" cy="141924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BB7E43-AD06-72C6-7703-61E6DB396A89}"/>
                </a:ext>
              </a:extLst>
            </p:cNvPr>
            <p:cNvSpPr txBox="1"/>
            <p:nvPr/>
          </p:nvSpPr>
          <p:spPr>
            <a:xfrm>
              <a:off x="5395361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STYLE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222AE1C-BACF-0871-21D9-4CBB81E6DC53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6267207" y="4546837"/>
              <a:ext cx="0" cy="124846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9FCFD6-AE0D-3624-849D-422B8CCB10DE}"/>
                </a:ext>
              </a:extLst>
            </p:cNvPr>
            <p:cNvSpPr txBox="1"/>
            <p:nvPr/>
          </p:nvSpPr>
          <p:spPr>
            <a:xfrm>
              <a:off x="7472555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ACTION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2143128-96A4-2799-BB18-51823B9C1950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7990114" y="4484914"/>
              <a:ext cx="354287" cy="131039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8AED1E-B64E-93A5-FBB9-70E1D8DBAF8D}"/>
                </a:ext>
              </a:extLst>
            </p:cNvPr>
            <p:cNvSpPr txBox="1"/>
            <p:nvPr/>
          </p:nvSpPr>
          <p:spPr>
            <a:xfrm>
              <a:off x="1117275" y="2512958"/>
              <a:ext cx="2217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ORGANIZATION</a:t>
              </a:r>
            </a:p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+ INTERACTION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978155A-8C27-6581-78A5-7A4D53FDB553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3334494" y="2836124"/>
              <a:ext cx="206086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418A40-FE54-5AB6-336F-4C88DD1C3EF6}"/>
                </a:ext>
              </a:extLst>
            </p:cNvPr>
            <p:cNvSpPr txBox="1"/>
            <p:nvPr/>
          </p:nvSpPr>
          <p:spPr>
            <a:xfrm>
              <a:off x="1117274" y="747268"/>
              <a:ext cx="221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OPTIMIZATION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C9B21C1-0691-D7D4-7750-EAACD20EC31F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3334493" y="931934"/>
              <a:ext cx="1270165" cy="683192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4D7310-E790-16F2-D973-A536FE4BBC87}"/>
                </a:ext>
              </a:extLst>
            </p:cNvPr>
            <p:cNvSpPr txBox="1"/>
            <p:nvPr/>
          </p:nvSpPr>
          <p:spPr>
            <a:xfrm>
              <a:off x="6881504" y="247915"/>
              <a:ext cx="221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HOSTING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204F228-B608-6EAC-3733-EDBACA6B4B40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7990114" y="617247"/>
              <a:ext cx="0" cy="92945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18E8ED-AC90-90B5-66C7-6851519324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85531" y="429660"/>
            <a:ext cx="656278" cy="63877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122D7D2-EE5F-7EA0-0551-5FA7CA6ABF5E}"/>
              </a:ext>
            </a:extLst>
          </p:cNvPr>
          <p:cNvSpPr txBox="1"/>
          <p:nvPr/>
        </p:nvSpPr>
        <p:spPr>
          <a:xfrm>
            <a:off x="-5968061" y="450060"/>
            <a:ext cx="2197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Comic Sans MS" panose="030F0702030302020204" pitchFamily="66" charset="0"/>
              </a:rPr>
              <a:t>GitHub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7E7848-F261-6904-B486-7AC19BB6FE43}"/>
              </a:ext>
            </a:extLst>
          </p:cNvPr>
          <p:cNvSpPr txBox="1"/>
          <p:nvPr/>
        </p:nvSpPr>
        <p:spPr>
          <a:xfrm>
            <a:off x="-10639489" y="560951"/>
            <a:ext cx="28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VERSION CONTROL</a:t>
            </a:r>
            <a:endParaRPr lang="en-US" b="1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4C22419-DE3C-D2F4-AAD5-2E1A9C84607C}"/>
              </a:ext>
            </a:extLst>
          </p:cNvPr>
          <p:cNvCxnSpPr>
            <a:cxnSpLocks/>
            <a:stCxn id="51" idx="3"/>
            <a:endCxn id="2" idx="1"/>
          </p:cNvCxnSpPr>
          <p:nvPr/>
        </p:nvCxnSpPr>
        <p:spPr>
          <a:xfrm>
            <a:off x="-7751298" y="745617"/>
            <a:ext cx="1065767" cy="343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968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1D7921-35CF-B289-9CA6-1F5F3BB1D188}"/>
              </a:ext>
            </a:extLst>
          </p:cNvPr>
          <p:cNvGrpSpPr/>
          <p:nvPr/>
        </p:nvGrpSpPr>
        <p:grpSpPr>
          <a:xfrm>
            <a:off x="-1504" y="1282"/>
            <a:ext cx="11167942" cy="6645242"/>
            <a:chOff x="-1504" y="1282"/>
            <a:chExt cx="11167942" cy="664524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75562EC-3FAD-3126-1D9C-36C6FE5F6D46}"/>
                </a:ext>
              </a:extLst>
            </p:cNvPr>
            <p:cNvGrpSpPr/>
            <p:nvPr/>
          </p:nvGrpSpPr>
          <p:grpSpPr>
            <a:xfrm>
              <a:off x="-1504" y="1282"/>
              <a:ext cx="11167942" cy="6195123"/>
              <a:chOff x="-1504" y="1282"/>
              <a:chExt cx="12191980" cy="6856718"/>
            </a:xfrm>
          </p:grpSpPr>
          <p:pic>
            <p:nvPicPr>
              <p:cNvPr id="3" name="Picture 2" descr="A screen shot of a computer screen&#10;&#10;Description automatically generated">
                <a:extLst>
                  <a:ext uri="{FF2B5EF4-FFF2-40B4-BE49-F238E27FC236}">
                    <a16:creationId xmlns:a16="http://schemas.microsoft.com/office/drawing/2014/main" id="{E1129F80-D3D1-0306-41DF-CD254416D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732" r="12919"/>
              <a:stretch/>
            </p:blipFill>
            <p:spPr>
              <a:xfrm>
                <a:off x="-1504" y="1282"/>
                <a:ext cx="12191980" cy="6856718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33DD19-BA94-3E53-15A1-3648FB4022E8}"/>
                  </a:ext>
                </a:extLst>
              </p:cNvPr>
              <p:cNvSpPr/>
              <p:nvPr/>
            </p:nvSpPr>
            <p:spPr>
              <a:xfrm>
                <a:off x="3193497" y="580912"/>
                <a:ext cx="541109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ADAE3E1-EDDE-B56B-DA17-0491A822F9FF}"/>
                  </a:ext>
                </a:extLst>
              </p:cNvPr>
              <p:cNvSpPr/>
              <p:nvPr/>
            </p:nvSpPr>
            <p:spPr>
              <a:xfrm>
                <a:off x="4074593" y="1023768"/>
                <a:ext cx="202140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32FD4C2-A38D-BDB0-D73B-B713327699CD}"/>
                  </a:ext>
                </a:extLst>
              </p:cNvPr>
              <p:cNvSpPr/>
              <p:nvPr/>
            </p:nvSpPr>
            <p:spPr>
              <a:xfrm>
                <a:off x="1828038" y="3642353"/>
                <a:ext cx="5411096" cy="443753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}</a:t>
                </a:r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4DE8FD-3793-D5C9-43A5-E51EC09A359D}"/>
                  </a:ext>
                </a:extLst>
              </p:cNvPr>
              <p:cNvSpPr/>
              <p:nvPr/>
            </p:nvSpPr>
            <p:spPr>
              <a:xfrm>
                <a:off x="4226993" y="1176168"/>
                <a:ext cx="202140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916909-148E-835F-3C95-E57D1A921794}"/>
                  </a:ext>
                </a:extLst>
              </p:cNvPr>
              <p:cNvSpPr/>
              <p:nvPr/>
            </p:nvSpPr>
            <p:spPr>
              <a:xfrm>
                <a:off x="4074594" y="4065490"/>
                <a:ext cx="8115882" cy="470261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8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… }</a:t>
                </a:r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D8DBC5-98EF-ACDC-6918-B0DA6003C546}"/>
                  </a:ext>
                </a:extLst>
              </p:cNvPr>
              <p:cNvSpPr/>
              <p:nvPr/>
            </p:nvSpPr>
            <p:spPr>
              <a:xfrm>
                <a:off x="4074593" y="1409895"/>
                <a:ext cx="8115881" cy="370498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A5C3A7-7350-B57E-34DD-74E2D4FCCD74}"/>
                  </a:ext>
                </a:extLst>
              </p:cNvPr>
              <p:cNvSpPr/>
              <p:nvPr/>
            </p:nvSpPr>
            <p:spPr>
              <a:xfrm>
                <a:off x="2036545" y="108417"/>
                <a:ext cx="8115881" cy="370498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5173B90-759D-D462-31E8-E8F963200085}"/>
                  </a:ext>
                </a:extLst>
              </p:cNvPr>
              <p:cNvSpPr/>
              <p:nvPr/>
            </p:nvSpPr>
            <p:spPr>
              <a:xfrm>
                <a:off x="1290155" y="4596201"/>
                <a:ext cx="8115881" cy="851903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]</a:t>
                </a:r>
                <a:endParaRPr lang="en-US" sz="24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F7ABC4-18D4-5826-4931-C155D90084F8}"/>
                  </a:ext>
                </a:extLst>
              </p:cNvPr>
              <p:cNvSpPr/>
              <p:nvPr/>
            </p:nvSpPr>
            <p:spPr>
              <a:xfrm>
                <a:off x="817334" y="5834232"/>
                <a:ext cx="5970741" cy="536971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FF204F-FACC-4ED7-020A-36E34F906A2C}"/>
                </a:ext>
              </a:extLst>
            </p:cNvPr>
            <p:cNvSpPr/>
            <p:nvPr/>
          </p:nvSpPr>
          <p:spPr>
            <a:xfrm>
              <a:off x="0" y="6186704"/>
              <a:ext cx="11166436" cy="459820"/>
            </a:xfrm>
            <a:prstGeom prst="rect">
              <a:avLst/>
            </a:prstGeom>
            <a:solidFill>
              <a:srgbClr val="2323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rPr>
                <a:t>}</a:t>
              </a:r>
              <a:endParaRPr lang="en-US" sz="1600" b="1" dirty="0">
                <a:solidFill>
                  <a:schemeClr val="accent5"/>
                </a:solidFill>
                <a:latin typeface="Arial Narrow" panose="020B0606020202030204" pitchFamily="34" charset="0"/>
                <a:ea typeface="ADLaM Display" panose="02010000000000000000" pitchFamily="2" charset="0"/>
                <a:cs typeface="Aldhabi" panose="020F0502020204030204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148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7FADF2E-B0A3-F60F-FE3F-FF57B6C0D5AC}"/>
              </a:ext>
            </a:extLst>
          </p:cNvPr>
          <p:cNvGrpSpPr/>
          <p:nvPr/>
        </p:nvGrpSpPr>
        <p:grpSpPr>
          <a:xfrm>
            <a:off x="164891" y="361888"/>
            <a:ext cx="6350759" cy="3768882"/>
            <a:chOff x="2983395" y="351131"/>
            <a:chExt cx="6350759" cy="37688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664A24-3D0D-8F26-C9F1-336322598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3395" y="955691"/>
              <a:ext cx="6225209" cy="136796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DF1D6CF-982E-3F4B-7CA6-8E26F6653D36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5896803" y="1839558"/>
              <a:ext cx="0" cy="585217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D45B80-7A80-53FA-A08A-69F40AE7233F}"/>
                </a:ext>
              </a:extLst>
            </p:cNvPr>
            <p:cNvSpPr txBox="1"/>
            <p:nvPr/>
          </p:nvSpPr>
          <p:spPr>
            <a:xfrm>
              <a:off x="5184108" y="2424775"/>
              <a:ext cx="14253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228F85-9F66-CB62-2860-91F4C9C2696D}"/>
                </a:ext>
              </a:extLst>
            </p:cNvPr>
            <p:cNvSpPr txBox="1"/>
            <p:nvPr/>
          </p:nvSpPr>
          <p:spPr>
            <a:xfrm>
              <a:off x="6393737" y="351131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55226B5-D24D-03A2-C1D5-D9E1E674619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657865" y="720463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A2F8D2-4F17-18A8-7AC5-CBFA43E72756}"/>
                </a:ext>
              </a:extLst>
            </p:cNvPr>
            <p:cNvSpPr txBox="1"/>
            <p:nvPr/>
          </p:nvSpPr>
          <p:spPr>
            <a:xfrm>
              <a:off x="7495189" y="2558879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9ECBA1-8159-7477-0F66-3188B79BAD4C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8414672" y="1859349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0F241-5BB2-C897-BD68-CBB9BBC5A70F}"/>
                </a:ext>
              </a:extLst>
            </p:cNvPr>
            <p:cNvSpPr txBox="1"/>
            <p:nvPr/>
          </p:nvSpPr>
          <p:spPr>
            <a:xfrm>
              <a:off x="3918204" y="3473682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B9E83E-EFF0-6F67-1E8E-74C8444A25C2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4804865" y="1876172"/>
              <a:ext cx="28075" cy="159751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2EBB41-8EBC-FF8A-5AF7-F4E5EA4CAC4B}"/>
                </a:ext>
              </a:extLst>
            </p:cNvPr>
            <p:cNvSpPr txBox="1"/>
            <p:nvPr/>
          </p:nvSpPr>
          <p:spPr>
            <a:xfrm>
              <a:off x="6079185" y="3447350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Next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8AE183-AEB2-681D-3428-AB163950E25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6933024" y="1857908"/>
              <a:ext cx="32822" cy="158944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050EE8-0740-5CCA-A873-397A7CE5AFAF}"/>
              </a:ext>
            </a:extLst>
          </p:cNvPr>
          <p:cNvGrpSpPr/>
          <p:nvPr/>
        </p:nvGrpSpPr>
        <p:grpSpPr>
          <a:xfrm>
            <a:off x="7526443" y="161235"/>
            <a:ext cx="6087079" cy="3182786"/>
            <a:chOff x="7871748" y="107445"/>
            <a:chExt cx="6087079" cy="31827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0359F7-6608-3F7F-F361-299679AE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1748" y="891220"/>
              <a:ext cx="6087079" cy="144318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B64D185-6546-661B-1959-E79D1714320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2467029" y="1835828"/>
              <a:ext cx="0" cy="80807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3951D3-FE55-F38B-FAE0-E77E7A53B624}"/>
                </a:ext>
              </a:extLst>
            </p:cNvPr>
            <p:cNvSpPr txBox="1"/>
            <p:nvPr/>
          </p:nvSpPr>
          <p:spPr>
            <a:xfrm>
              <a:off x="12666813" y="107445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D948AA-155C-23B7-A958-AF929F15139E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13172721" y="753776"/>
              <a:ext cx="0" cy="583034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127382-0B50-8794-FADB-D993E0ADE5E2}"/>
                </a:ext>
              </a:extLst>
            </p:cNvPr>
            <p:cNvSpPr txBox="1"/>
            <p:nvPr/>
          </p:nvSpPr>
          <p:spPr>
            <a:xfrm>
              <a:off x="11892192" y="2643900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7422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0D952C7-9E62-BCB1-8C37-1C6968FE1B00}"/>
              </a:ext>
            </a:extLst>
          </p:cNvPr>
          <p:cNvGrpSpPr/>
          <p:nvPr/>
        </p:nvGrpSpPr>
        <p:grpSpPr>
          <a:xfrm>
            <a:off x="753034" y="36282"/>
            <a:ext cx="10777531" cy="6622702"/>
            <a:chOff x="91600" y="72564"/>
            <a:chExt cx="10777531" cy="66227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D8BA76-541F-963D-F1F7-32AE4ACF4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3" r="29144" b="2399"/>
            <a:stretch/>
          </p:blipFill>
          <p:spPr>
            <a:xfrm>
              <a:off x="91600" y="72564"/>
              <a:ext cx="7886973" cy="6622702"/>
            </a:xfrm>
            <a:prstGeom prst="roundRect">
              <a:avLst>
                <a:gd name="adj" fmla="val 2557"/>
              </a:avLst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260064-124E-EB6F-4676-6194E5313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2191" y="1417160"/>
              <a:ext cx="5106940" cy="3851555"/>
            </a:xfrm>
            <a:prstGeom prst="roundRect">
              <a:avLst>
                <a:gd name="adj" fmla="val 3958"/>
              </a:avLst>
            </a:prstGeom>
            <a:ln w="381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326496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5CEF23C-0B8D-17DE-C68C-3B02C3E95F98}"/>
              </a:ext>
            </a:extLst>
          </p:cNvPr>
          <p:cNvGrpSpPr/>
          <p:nvPr/>
        </p:nvGrpSpPr>
        <p:grpSpPr>
          <a:xfrm>
            <a:off x="-4966869" y="0"/>
            <a:ext cx="17534294" cy="6858000"/>
            <a:chOff x="-4966869" y="0"/>
            <a:chExt cx="17534294" cy="6858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A66111-076D-67E1-FE29-959E7E202309}"/>
                </a:ext>
              </a:extLst>
            </p:cNvPr>
            <p:cNvGrpSpPr/>
            <p:nvPr/>
          </p:nvGrpSpPr>
          <p:grpSpPr>
            <a:xfrm>
              <a:off x="-4966869" y="0"/>
              <a:ext cx="17534294" cy="6858000"/>
              <a:chOff x="-4966869" y="0"/>
              <a:chExt cx="17534294" cy="6858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3289ACB-264C-8B3E-8188-61BCB0D590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5050"/>
              <a:stretch/>
            </p:blipFill>
            <p:spPr>
              <a:xfrm>
                <a:off x="6674725" y="0"/>
                <a:ext cx="5892700" cy="685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21857F6-FE43-9672-5772-69E656D36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6549004" cy="6858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B987526-3BC3-FC7C-152A-47CDD5577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966869" y="3155159"/>
                <a:ext cx="4806169" cy="3331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6B2FFA3-846C-1B1B-2E57-103E21A9C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966869" y="266993"/>
                <a:ext cx="4806168" cy="2693111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D58171-34C6-51A8-E7C8-BDF5167D6FAE}"/>
                </a:ext>
              </a:extLst>
            </p:cNvPr>
            <p:cNvSpPr/>
            <p:nvPr/>
          </p:nvSpPr>
          <p:spPr>
            <a:xfrm>
              <a:off x="1382751" y="2642839"/>
              <a:ext cx="1014761" cy="317265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2A0275-9A26-F069-E607-7A9AE415E915}"/>
                </a:ext>
              </a:extLst>
            </p:cNvPr>
            <p:cNvCxnSpPr>
              <a:stCxn id="17" idx="1"/>
              <a:endCxn id="15" idx="3"/>
            </p:cNvCxnSpPr>
            <p:nvPr/>
          </p:nvCxnSpPr>
          <p:spPr>
            <a:xfrm flipH="1" flipV="1">
              <a:off x="-160701" y="1613549"/>
              <a:ext cx="1543452" cy="118792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9F88E7-855D-0BE8-A808-2216D61F358F}"/>
                </a:ext>
              </a:extLst>
            </p:cNvPr>
            <p:cNvSpPr/>
            <p:nvPr/>
          </p:nvSpPr>
          <p:spPr>
            <a:xfrm>
              <a:off x="1382751" y="4591787"/>
              <a:ext cx="750849" cy="22151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C7CA8C7-6CE4-0864-66ED-C0AA19E5039F}"/>
                </a:ext>
              </a:extLst>
            </p:cNvPr>
            <p:cNvCxnSpPr>
              <a:cxnSpLocks/>
              <a:stCxn id="20" idx="1"/>
              <a:endCxn id="13" idx="3"/>
            </p:cNvCxnSpPr>
            <p:nvPr/>
          </p:nvCxnSpPr>
          <p:spPr>
            <a:xfrm flipH="1">
              <a:off x="-160700" y="4702544"/>
              <a:ext cx="1543451" cy="1181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AA0417-6484-FF71-F7DB-CE337025B540}"/>
                </a:ext>
              </a:extLst>
            </p:cNvPr>
            <p:cNvSpPr/>
            <p:nvPr/>
          </p:nvSpPr>
          <p:spPr>
            <a:xfrm>
              <a:off x="1382750" y="5061038"/>
              <a:ext cx="750849" cy="22151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DC1CC2C-9471-FECC-0B8C-282932E4457B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2133599" y="3517974"/>
              <a:ext cx="4576105" cy="165382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27794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B5BD5A5-86A8-DBD1-BA4C-431CA5826CB0}"/>
              </a:ext>
            </a:extLst>
          </p:cNvPr>
          <p:cNvGrpSpPr/>
          <p:nvPr/>
        </p:nvGrpSpPr>
        <p:grpSpPr>
          <a:xfrm>
            <a:off x="-787639" y="142875"/>
            <a:ext cx="13767278" cy="6572250"/>
            <a:chOff x="283067" y="0"/>
            <a:chExt cx="13767278" cy="65722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850FABE-C310-D9DF-8438-DB5FD7979542}"/>
                </a:ext>
              </a:extLst>
            </p:cNvPr>
            <p:cNvGrpSpPr/>
            <p:nvPr/>
          </p:nvGrpSpPr>
          <p:grpSpPr>
            <a:xfrm>
              <a:off x="283224" y="0"/>
              <a:ext cx="13767121" cy="6572250"/>
              <a:chOff x="283224" y="0"/>
              <a:chExt cx="13767121" cy="6572250"/>
            </a:xfrm>
          </p:grpSpPr>
          <p:pic>
            <p:nvPicPr>
              <p:cNvPr id="9" name="Picture 8" descr="A diagram of a document&#10;&#10;Description automatically generated with medium confidence">
                <a:extLst>
                  <a:ext uri="{FF2B5EF4-FFF2-40B4-BE49-F238E27FC236}">
                    <a16:creationId xmlns:a16="http://schemas.microsoft.com/office/drawing/2014/main" id="{6CB75854-402A-E64C-DA62-B18C1A6C7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9845" y="0"/>
                <a:ext cx="11620500" cy="6572250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6157336-1808-0070-6F75-566CC9DEB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224" y="95868"/>
                <a:ext cx="3135443" cy="800388"/>
              </a:xfrm>
              <a:prstGeom prst="rect">
                <a:avLst/>
              </a:prstGeom>
            </p:spPr>
          </p:pic>
          <p:pic>
            <p:nvPicPr>
              <p:cNvPr id="3" name="Graphic 2" descr="Cursor with solid fill">
                <a:extLst>
                  <a:ext uri="{FF2B5EF4-FFF2-40B4-BE49-F238E27FC236}">
                    <a16:creationId xmlns:a16="http://schemas.microsoft.com/office/drawing/2014/main" id="{8808226E-239C-1657-C681-F722CB9D7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43490" y="577976"/>
                <a:ext cx="372709" cy="372709"/>
              </a:xfrm>
              <a:prstGeom prst="rect">
                <a:avLst/>
              </a:prstGeom>
            </p:spPr>
          </p:pic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EDCB4B92-C443-A6BC-32DC-062B2A30F25C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 flipV="1">
                <a:off x="2616199" y="550491"/>
                <a:ext cx="2665549" cy="213840"/>
              </a:xfrm>
              <a:prstGeom prst="bentConnector3">
                <a:avLst>
                  <a:gd name="adj1" fmla="val 36422"/>
                </a:avLst>
              </a:prstGeom>
              <a:ln w="15875" cap="rnd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2E66379-DF75-B281-381B-2D65EB54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067" y="5663433"/>
              <a:ext cx="3135600" cy="80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593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5A18FDA-AB1F-84A5-3E3D-E950AD1B3110}"/>
              </a:ext>
            </a:extLst>
          </p:cNvPr>
          <p:cNvGrpSpPr/>
          <p:nvPr/>
        </p:nvGrpSpPr>
        <p:grpSpPr>
          <a:xfrm>
            <a:off x="1627236" y="-670607"/>
            <a:ext cx="8470125" cy="7864142"/>
            <a:chOff x="1627236" y="-670607"/>
            <a:chExt cx="8470125" cy="7864142"/>
          </a:xfrm>
        </p:grpSpPr>
        <p:pic>
          <p:nvPicPr>
            <p:cNvPr id="3" name="Picture 2" descr="A diagram of a project&#10;&#10;Description automatically generated">
              <a:extLst>
                <a:ext uri="{FF2B5EF4-FFF2-40B4-BE49-F238E27FC236}">
                  <a16:creationId xmlns:a16="http://schemas.microsoft.com/office/drawing/2014/main" id="{9D876A59-742B-B5EF-4FFD-1CABEC87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040" y="0"/>
              <a:ext cx="7470321" cy="68580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F817B6-DF4D-484B-0F90-7847866099F2}"/>
                </a:ext>
              </a:extLst>
            </p:cNvPr>
            <p:cNvGrpSpPr/>
            <p:nvPr/>
          </p:nvGrpSpPr>
          <p:grpSpPr>
            <a:xfrm>
              <a:off x="1628196" y="-670607"/>
              <a:ext cx="2627040" cy="670607"/>
              <a:chOff x="-787481" y="238743"/>
              <a:chExt cx="2627040" cy="67060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F695228-72CB-793C-87D1-1AC74EF70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87481" y="238743"/>
                <a:ext cx="2627040" cy="670607"/>
              </a:xfrm>
              <a:prstGeom prst="rect">
                <a:avLst/>
              </a:prstGeom>
            </p:spPr>
          </p:pic>
          <p:pic>
            <p:nvPicPr>
              <p:cNvPr id="5" name="Graphic 4" descr="Cursor with solid fill">
                <a:extLst>
                  <a:ext uri="{FF2B5EF4-FFF2-40B4-BE49-F238E27FC236}">
                    <a16:creationId xmlns:a16="http://schemas.microsoft.com/office/drawing/2014/main" id="{CC98D0CE-5670-7D17-2A83-195FE5E47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17781" y="597075"/>
                <a:ext cx="312275" cy="312275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E81262-6FEA-83B8-E5FA-4B81EC3A4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27236" y="6522464"/>
              <a:ext cx="2628000" cy="671071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B623965-1230-79BB-1F02-86367E9B0DA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595" y="0"/>
              <a:ext cx="0" cy="45720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5779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AF7FA58-D0DB-6140-3EF1-010A3B12083E}"/>
              </a:ext>
            </a:extLst>
          </p:cNvPr>
          <p:cNvGrpSpPr/>
          <p:nvPr/>
        </p:nvGrpSpPr>
        <p:grpSpPr>
          <a:xfrm>
            <a:off x="2524363" y="1215927"/>
            <a:ext cx="5452206" cy="4426146"/>
            <a:chOff x="543163" y="954146"/>
            <a:chExt cx="5452206" cy="44261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E3C7F3-9477-FD54-ACE8-421279906B95}"/>
                </a:ext>
              </a:extLst>
            </p:cNvPr>
            <p:cNvGrpSpPr/>
            <p:nvPr/>
          </p:nvGrpSpPr>
          <p:grpSpPr>
            <a:xfrm>
              <a:off x="3491589" y="954146"/>
              <a:ext cx="2503780" cy="4426146"/>
              <a:chOff x="1046661" y="882753"/>
              <a:chExt cx="2503780" cy="442614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6C4716-9AB1-B261-0A63-5359F50DDD56}"/>
                  </a:ext>
                </a:extLst>
              </p:cNvPr>
              <p:cNvSpPr/>
              <p:nvPr/>
            </p:nvSpPr>
            <p:spPr>
              <a:xfrm>
                <a:off x="1046661" y="4299857"/>
                <a:ext cx="2503780" cy="1009042"/>
              </a:xfrm>
              <a:prstGeom prst="rect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78ABCA8-1455-54BC-01F3-D90B6D64C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6661" y="882753"/>
                <a:ext cx="2503780" cy="354339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BFF19A-6F3B-242F-BF90-98C54A47A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377" t="65399" r="59401" b="24033"/>
              <a:stretch/>
            </p:blipFill>
            <p:spPr>
              <a:xfrm>
                <a:off x="1449977" y="4698024"/>
                <a:ext cx="642257" cy="23590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67C7F3-F200-C9E5-017C-2C76B4C50B8F}"/>
                  </a:ext>
                </a:extLst>
              </p:cNvPr>
              <p:cNvSpPr txBox="1"/>
              <p:nvPr/>
            </p:nvSpPr>
            <p:spPr>
              <a:xfrm>
                <a:off x="1449977" y="4307896"/>
                <a:ext cx="1621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…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E42D04-F671-FAE7-5F97-5C4770649AEA}"/>
                  </a:ext>
                </a:extLst>
              </p:cNvPr>
              <p:cNvSpPr txBox="1"/>
              <p:nvPr/>
            </p:nvSpPr>
            <p:spPr>
              <a:xfrm>
                <a:off x="1449976" y="4863193"/>
                <a:ext cx="1621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…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D3B125-09DF-F5C9-9565-1B9338F81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163" y="954146"/>
              <a:ext cx="2530995" cy="232960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79DF0F-BFAE-3C75-FA6A-74C4CA5FC6C8}"/>
                </a:ext>
              </a:extLst>
            </p:cNvPr>
            <p:cNvSpPr txBox="1"/>
            <p:nvPr/>
          </p:nvSpPr>
          <p:spPr>
            <a:xfrm>
              <a:off x="543163" y="3809491"/>
              <a:ext cx="2530995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EARLY PROTOTYPE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DBF681-7A22-6DA1-FCF8-0C3D79F9E97B}"/>
                </a:ext>
              </a:extLst>
            </p:cNvPr>
            <p:cNvSpPr txBox="1"/>
            <p:nvPr/>
          </p:nvSpPr>
          <p:spPr>
            <a:xfrm>
              <a:off x="1120666" y="4552605"/>
              <a:ext cx="1375987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CURRENT </a:t>
              </a:r>
            </a:p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VERSION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9E33B9-DFD2-9A3F-6515-8A01EA376D4C}"/>
                </a:ext>
              </a:extLst>
            </p:cNvPr>
            <p:cNvCxnSpPr>
              <a:cxnSpLocks/>
              <a:stCxn id="18" idx="0"/>
              <a:endCxn id="17" idx="2"/>
            </p:cNvCxnSpPr>
            <p:nvPr/>
          </p:nvCxnSpPr>
          <p:spPr>
            <a:xfrm flipV="1">
              <a:off x="1808661" y="3283750"/>
              <a:ext cx="0" cy="5257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DD311D-2968-E58E-74EF-5FE84C4833C9}"/>
                </a:ext>
              </a:extLst>
            </p:cNvPr>
            <p:cNvCxnSpPr>
              <a:cxnSpLocks/>
              <a:stCxn id="19" idx="3"/>
              <a:endCxn id="12" idx="1"/>
            </p:cNvCxnSpPr>
            <p:nvPr/>
          </p:nvCxnSpPr>
          <p:spPr>
            <a:xfrm>
              <a:off x="2496653" y="4875771"/>
              <a:ext cx="9949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50026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3F75D12-9872-A81A-0615-5A8BE82CAA8F}"/>
              </a:ext>
            </a:extLst>
          </p:cNvPr>
          <p:cNvGrpSpPr/>
          <p:nvPr/>
        </p:nvGrpSpPr>
        <p:grpSpPr>
          <a:xfrm>
            <a:off x="-404856" y="1297141"/>
            <a:ext cx="13001711" cy="4263717"/>
            <a:chOff x="0" y="0"/>
            <a:chExt cx="13001711" cy="42637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6F1FE4-53FE-2BF4-B5AB-7D3B639D2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39" t="4519" r="15000" b="6912"/>
            <a:stretch/>
          </p:blipFill>
          <p:spPr>
            <a:xfrm>
              <a:off x="0" y="0"/>
              <a:ext cx="7064829" cy="42637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C229DD-797A-82AF-E5A0-EEB76E2D2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9115" y="85462"/>
              <a:ext cx="5392596" cy="41782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521348-ADB6-E26D-0E66-A07EB79AD41F}"/>
                </a:ext>
              </a:extLst>
            </p:cNvPr>
            <p:cNvCxnSpPr>
              <a:cxnSpLocks/>
            </p:cNvCxnSpPr>
            <p:nvPr/>
          </p:nvCxnSpPr>
          <p:spPr>
            <a:xfrm>
              <a:off x="6933859" y="3961895"/>
              <a:ext cx="99493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4382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A58AB2-EA97-C42C-80B3-5C6A0F16CE79}"/>
              </a:ext>
            </a:extLst>
          </p:cNvPr>
          <p:cNvGrpSpPr/>
          <p:nvPr/>
        </p:nvGrpSpPr>
        <p:grpSpPr>
          <a:xfrm>
            <a:off x="-2337690" y="1051847"/>
            <a:ext cx="17638502" cy="4734253"/>
            <a:chOff x="-2337690" y="1051847"/>
            <a:chExt cx="17638502" cy="4734253"/>
          </a:xfrm>
        </p:grpSpPr>
        <p:pic>
          <p:nvPicPr>
            <p:cNvPr id="2" name="Image Iterative Dev">
              <a:extLst>
                <a:ext uri="{FF2B5EF4-FFF2-40B4-BE49-F238E27FC236}">
                  <a16:creationId xmlns:a16="http://schemas.microsoft.com/office/drawing/2014/main" id="{A7A32805-19E5-BD6A-0B43-86E6C391B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5487" y="1051847"/>
              <a:ext cx="8315325" cy="471420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79237DB-CA80-4C51-178D-A8C891A41640}"/>
                </a:ext>
              </a:extLst>
            </p:cNvPr>
            <p:cNvGrpSpPr/>
            <p:nvPr/>
          </p:nvGrpSpPr>
          <p:grpSpPr>
            <a:xfrm>
              <a:off x="-2337690" y="1071900"/>
              <a:ext cx="8636873" cy="4714200"/>
              <a:chOff x="369651" y="1075865"/>
              <a:chExt cx="10609634" cy="5446335"/>
            </a:xfrm>
          </p:grpSpPr>
          <p:pic>
            <p:nvPicPr>
              <p:cNvPr id="4" name="Picture 3" descr="A diagram of a software development process&#10;&#10;Description automatically generated">
                <a:extLst>
                  <a:ext uri="{FF2B5EF4-FFF2-40B4-BE49-F238E27FC236}">
                    <a16:creationId xmlns:a16="http://schemas.microsoft.com/office/drawing/2014/main" id="{309C0795-8BEC-55FC-B132-233A0F2B8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056" y="1075865"/>
                <a:ext cx="6471887" cy="540000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CC48C2-1D95-2231-BBF2-CBCA87BC8597}"/>
                  </a:ext>
                </a:extLst>
              </p:cNvPr>
              <p:cNvSpPr txBox="1"/>
              <p:nvPr/>
            </p:nvSpPr>
            <p:spPr>
              <a:xfrm>
                <a:off x="8722468" y="1446071"/>
                <a:ext cx="2256817" cy="740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80D89B"/>
                    </a:solidFill>
                    <a:latin typeface="Comic Sans MS" panose="030F0702030302020204" pitchFamily="66" charset="0"/>
                  </a:rPr>
                  <a:t>Planning</a:t>
                </a:r>
                <a:endParaRPr lang="en-US" sz="2800" b="1" dirty="0">
                  <a:solidFill>
                    <a:srgbClr val="80D89B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B29437-C7AA-46A6-6C50-6F176BDD3F80}"/>
                  </a:ext>
                </a:extLst>
              </p:cNvPr>
              <p:cNvSpPr txBox="1"/>
              <p:nvPr/>
            </p:nvSpPr>
            <p:spPr>
              <a:xfrm>
                <a:off x="8122595" y="5782136"/>
                <a:ext cx="2594042" cy="740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80D5FF"/>
                    </a:solidFill>
                    <a:latin typeface="Comic Sans MS" panose="030F0702030302020204" pitchFamily="66" charset="0"/>
                  </a:rPr>
                  <a:t>Building</a:t>
                </a:r>
                <a:endParaRPr lang="en-US" sz="2800" b="1" dirty="0">
                  <a:solidFill>
                    <a:srgbClr val="80D5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F8B2D4-A337-8BA4-B715-F472B6DB5886}"/>
                  </a:ext>
                </a:extLst>
              </p:cNvPr>
              <p:cNvSpPr txBox="1"/>
              <p:nvPr/>
            </p:nvSpPr>
            <p:spPr>
              <a:xfrm>
                <a:off x="369651" y="1446071"/>
                <a:ext cx="3271735" cy="1349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FFB0B1"/>
                    </a:solidFill>
                    <a:latin typeface="Comic Sans MS" panose="030F0702030302020204" pitchFamily="66" charset="0"/>
                  </a:rPr>
                  <a:t>Deployment </a:t>
                </a:r>
              </a:p>
              <a:p>
                <a:pPr algn="ctr"/>
                <a:r>
                  <a:rPr lang="en-GB" sz="2800" b="1" dirty="0">
                    <a:solidFill>
                      <a:srgbClr val="FFB0B1"/>
                    </a:solidFill>
                    <a:latin typeface="Comic Sans MS" panose="030F0702030302020204" pitchFamily="66" charset="0"/>
                  </a:rPr>
                  <a:t>&amp; Analysis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227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2AD8F4C-6BBA-4D52-D9B0-AF57D9B14128}"/>
              </a:ext>
            </a:extLst>
          </p:cNvPr>
          <p:cNvGrpSpPr/>
          <p:nvPr/>
        </p:nvGrpSpPr>
        <p:grpSpPr>
          <a:xfrm>
            <a:off x="-1" y="0"/>
            <a:ext cx="14171062" cy="6858000"/>
            <a:chOff x="-1" y="0"/>
            <a:chExt cx="14171062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2A9FF54-D1BD-F245-A280-F8454AF0F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625" b="81991"/>
            <a:stretch/>
          </p:blipFill>
          <p:spPr>
            <a:xfrm>
              <a:off x="-1" y="0"/>
              <a:ext cx="7008817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F4B683-33B7-6D4E-44A5-6CF82D97E9B6}"/>
                </a:ext>
              </a:extLst>
            </p:cNvPr>
            <p:cNvSpPr txBox="1"/>
            <p:nvPr/>
          </p:nvSpPr>
          <p:spPr>
            <a:xfrm>
              <a:off x="1487649" y="1291653"/>
              <a:ext cx="1421805" cy="52322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GitHub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5861C10-5A24-E008-2E4A-BFD2C4766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4" b="16364"/>
            <a:stretch/>
          </p:blipFill>
          <p:spPr>
            <a:xfrm>
              <a:off x="8068915" y="0"/>
              <a:ext cx="6102146" cy="6858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4AA988-EE75-0BE4-C6CA-9772B596B88A}"/>
                </a:ext>
              </a:extLst>
            </p:cNvPr>
            <p:cNvSpPr txBox="1"/>
            <p:nvPr/>
          </p:nvSpPr>
          <p:spPr>
            <a:xfrm>
              <a:off x="11788997" y="768433"/>
              <a:ext cx="1421805" cy="52322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 err="1">
                  <a:latin typeface="Cambria" panose="02040503050406030204" pitchFamily="18" charset="0"/>
                  <a:ea typeface="Cambria" panose="02040503050406030204" pitchFamily="18" charset="0"/>
                </a:rPr>
                <a:t>Vercel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A3B2B83-6DDC-CC97-C053-0D93FB8689E6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7008816" y="3429000"/>
              <a:ext cx="10600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00608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8002241" y="86061"/>
            <a:ext cx="418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19 Jan 2024 – 05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22FCE1-2230-7B7F-47E9-8FCE127D89E9}"/>
              </a:ext>
            </a:extLst>
          </p:cNvPr>
          <p:cNvGrpSpPr/>
          <p:nvPr/>
        </p:nvGrpSpPr>
        <p:grpSpPr>
          <a:xfrm>
            <a:off x="-14677450" y="990517"/>
            <a:ext cx="35728879" cy="8949233"/>
            <a:chOff x="-15764578" y="890765"/>
            <a:chExt cx="35728879" cy="8949233"/>
          </a:xfrm>
        </p:grpSpPr>
        <p:pic>
          <p:nvPicPr>
            <p:cNvPr id="12" name="Picture 11" descr="A group of black text boxes&#10;&#10;Description automatically generated">
              <a:extLst>
                <a:ext uri="{FF2B5EF4-FFF2-40B4-BE49-F238E27FC236}">
                  <a16:creationId xmlns:a16="http://schemas.microsoft.com/office/drawing/2014/main" id="{787B4357-4C56-4EC5-2CB4-A7B1F0C01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64578" y="890765"/>
              <a:ext cx="19550042" cy="89371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3448E34-AFDD-F9CF-3D06-F582184B1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4621" y="890766"/>
              <a:ext cx="7521616" cy="894923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63D8842-BEEE-5341-D325-25E5388DC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79630" y="902835"/>
              <a:ext cx="8184671" cy="892509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BC5EB1-2EC4-043F-9E70-34CE08DA7DB8}"/>
                </a:ext>
              </a:extLst>
            </p:cNvPr>
            <p:cNvSpPr txBox="1"/>
            <p:nvPr/>
          </p:nvSpPr>
          <p:spPr>
            <a:xfrm>
              <a:off x="9829414" y="1250137"/>
              <a:ext cx="1477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Terminal</a:t>
              </a:r>
              <a:endParaRPr lang="en-US" sz="24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8D613B-68D5-0E6D-4C16-CF7B556F4752}"/>
                </a:ext>
              </a:extLst>
            </p:cNvPr>
            <p:cNvSpPr txBox="1"/>
            <p:nvPr/>
          </p:nvSpPr>
          <p:spPr>
            <a:xfrm>
              <a:off x="16961873" y="1250136"/>
              <a:ext cx="1477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Terminal</a:t>
              </a:r>
              <a:endParaRPr lang="en-US" sz="24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0008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8002241" y="86061"/>
            <a:ext cx="418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19 Jan 2024 – 05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318ACA-7B4F-7172-4626-C027852CDFC5}"/>
              </a:ext>
            </a:extLst>
          </p:cNvPr>
          <p:cNvGrpSpPr/>
          <p:nvPr/>
        </p:nvGrpSpPr>
        <p:grpSpPr>
          <a:xfrm>
            <a:off x="-4223513" y="1300777"/>
            <a:ext cx="20639025" cy="5557223"/>
            <a:chOff x="-4818797" y="1300777"/>
            <a:chExt cx="20639025" cy="55572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2DEC6F-0A94-D056-63B6-A0545704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18797" y="1300778"/>
              <a:ext cx="10039640" cy="5557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F48889-4CE8-DD54-CFC6-3BC422BC5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8582" y="1300777"/>
              <a:ext cx="10121646" cy="5471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676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E4D1DA4-B5B9-BD9F-BB14-3F1697235801}"/>
              </a:ext>
            </a:extLst>
          </p:cNvPr>
          <p:cNvGrpSpPr/>
          <p:nvPr/>
        </p:nvGrpSpPr>
        <p:grpSpPr>
          <a:xfrm>
            <a:off x="3202173" y="1658756"/>
            <a:ext cx="5787653" cy="3540487"/>
            <a:chOff x="3202173" y="819262"/>
            <a:chExt cx="5787653" cy="35404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065B78-C3E3-0AC4-8CDC-C2463D4A8FBC}"/>
                </a:ext>
              </a:extLst>
            </p:cNvPr>
            <p:cNvGrpSpPr/>
            <p:nvPr/>
          </p:nvGrpSpPr>
          <p:grpSpPr>
            <a:xfrm>
              <a:off x="3202173" y="819262"/>
              <a:ext cx="5787653" cy="3540487"/>
              <a:chOff x="3202173" y="819262"/>
              <a:chExt cx="5787653" cy="354048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BAF867C-E34E-3313-0A3C-AD5B46F29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02173" y="819262"/>
                <a:ext cx="5787653" cy="274152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845000-A9A7-931D-45A1-5904656B8AD9}"/>
                  </a:ext>
                </a:extLst>
              </p:cNvPr>
              <p:cNvSpPr txBox="1"/>
              <p:nvPr/>
            </p:nvSpPr>
            <p:spPr>
              <a:xfrm>
                <a:off x="4808467" y="3898084"/>
                <a:ext cx="17536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E4AC72A-CA65-8821-6B81-3F3B2EF98B33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5685316" y="3141233"/>
              <a:ext cx="0" cy="756851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624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06 Feb 2024 – 15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D1468A3-F120-41FF-8FE2-91A398957AD3}"/>
              </a:ext>
            </a:extLst>
          </p:cNvPr>
          <p:cNvGrpSpPr/>
          <p:nvPr/>
        </p:nvGrpSpPr>
        <p:grpSpPr>
          <a:xfrm>
            <a:off x="-612842" y="832914"/>
            <a:ext cx="13553946" cy="5192171"/>
            <a:chOff x="304800" y="985314"/>
            <a:chExt cx="13553946" cy="519217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A265810-8BFC-3313-697A-0E18ED0E3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214" t="3972" r="15000" b="8201"/>
            <a:stretch/>
          </p:blipFill>
          <p:spPr>
            <a:xfrm>
              <a:off x="304800" y="985314"/>
              <a:ext cx="8752114" cy="5192171"/>
            </a:xfrm>
            <a:prstGeom prst="roundRect">
              <a:avLst>
                <a:gd name="adj" fmla="val 1991"/>
              </a:avLst>
            </a:prstGeom>
            <a:ln w="3810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50D1349-513A-A99C-E587-4EBB02F48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6852" y="985314"/>
              <a:ext cx="4561894" cy="4158186"/>
            </a:xfrm>
            <a:prstGeom prst="roundRect">
              <a:avLst>
                <a:gd name="adj" fmla="val 3561"/>
              </a:avLst>
            </a:prstGeom>
            <a:ln w="38100">
              <a:solidFill>
                <a:schemeClr val="tx1"/>
              </a:solidFill>
            </a:ln>
          </p:spPr>
        </p:pic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DEC8A30E-FF5E-24CC-E766-E6A09BBE9EF5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8915400" y="5143500"/>
              <a:ext cx="2662399" cy="729186"/>
            </a:xfrm>
            <a:prstGeom prst="bentConnector2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17935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16 Feb 2024 – 15 May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005A9F-DA8A-DE99-5A56-B02680680F8A}"/>
              </a:ext>
            </a:extLst>
          </p:cNvPr>
          <p:cNvGrpSpPr/>
          <p:nvPr/>
        </p:nvGrpSpPr>
        <p:grpSpPr>
          <a:xfrm>
            <a:off x="-7244863" y="1699195"/>
            <a:ext cx="26681726" cy="5158805"/>
            <a:chOff x="-8338458" y="1698170"/>
            <a:chExt cx="26681726" cy="51588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60C321-8D7D-09E6-0835-86FDBBBF1996}"/>
                </a:ext>
              </a:extLst>
            </p:cNvPr>
            <p:cNvGrpSpPr/>
            <p:nvPr/>
          </p:nvGrpSpPr>
          <p:grpSpPr>
            <a:xfrm>
              <a:off x="-8338458" y="1773775"/>
              <a:ext cx="9786258" cy="5083200"/>
              <a:chOff x="0" y="1612109"/>
              <a:chExt cx="9786258" cy="5159830"/>
            </a:xfrm>
          </p:grpSpPr>
          <p:pic>
            <p:nvPicPr>
              <p:cNvPr id="4" name="Picture 3" descr="A screenshot of a game&#10;&#10;Description automatically generated">
                <a:extLst>
                  <a:ext uri="{FF2B5EF4-FFF2-40B4-BE49-F238E27FC236}">
                    <a16:creationId xmlns:a16="http://schemas.microsoft.com/office/drawing/2014/main" id="{D594E908-492B-1262-C144-F2AD7BA63C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5" t="12699" r="3984" b="12064"/>
              <a:stretch/>
            </p:blipFill>
            <p:spPr>
              <a:xfrm>
                <a:off x="0" y="1612109"/>
                <a:ext cx="9775372" cy="515983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A09C07-5DD3-85BD-6F1D-07642A19E0D3}"/>
                  </a:ext>
                </a:extLst>
              </p:cNvPr>
              <p:cNvSpPr txBox="1"/>
              <p:nvPr/>
            </p:nvSpPr>
            <p:spPr>
              <a:xfrm>
                <a:off x="7114904" y="5602388"/>
                <a:ext cx="267135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Home Page</a:t>
                </a:r>
                <a:endParaRPr lang="en-US" sz="3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D597B2-82ED-D983-A54D-1866EFF2A11D}"/>
                </a:ext>
              </a:extLst>
            </p:cNvPr>
            <p:cNvGrpSpPr/>
            <p:nvPr/>
          </p:nvGrpSpPr>
          <p:grpSpPr>
            <a:xfrm>
              <a:off x="1626219" y="1698170"/>
              <a:ext cx="9676015" cy="5084224"/>
              <a:chOff x="9964677" y="1612109"/>
              <a:chExt cx="9676015" cy="5084224"/>
            </a:xfrm>
          </p:grpSpPr>
          <p:pic>
            <p:nvPicPr>
              <p:cNvPr id="8" name="Picture 7" descr="A screenshot of a computer game&#10;&#10;Description automatically generated">
                <a:extLst>
                  <a:ext uri="{FF2B5EF4-FFF2-40B4-BE49-F238E27FC236}">
                    <a16:creationId xmlns:a16="http://schemas.microsoft.com/office/drawing/2014/main" id="{C7B36035-49E9-720C-4DD7-E4D4641E7F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0" t="13015" r="4801" b="12849"/>
              <a:stretch/>
            </p:blipFill>
            <p:spPr>
              <a:xfrm>
                <a:off x="9964677" y="1612109"/>
                <a:ext cx="9676015" cy="508422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06E571-2CAD-F71C-D144-C044B449CF4D}"/>
                  </a:ext>
                </a:extLst>
              </p:cNvPr>
              <p:cNvSpPr txBox="1"/>
              <p:nvPr/>
            </p:nvSpPr>
            <p:spPr>
              <a:xfrm>
                <a:off x="15554599" y="4725224"/>
                <a:ext cx="267135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Planner Page</a:t>
                </a:r>
                <a:endParaRPr lang="en-US" sz="360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BCEA56-11BE-B9A6-1A70-CEB462799DC5}"/>
                </a:ext>
              </a:extLst>
            </p:cNvPr>
            <p:cNvGrpSpPr/>
            <p:nvPr/>
          </p:nvGrpSpPr>
          <p:grpSpPr>
            <a:xfrm>
              <a:off x="11491539" y="1699194"/>
              <a:ext cx="6851729" cy="5083200"/>
              <a:chOff x="11491539" y="1699194"/>
              <a:chExt cx="6851729" cy="5083200"/>
            </a:xfrm>
          </p:grpSpPr>
          <p:pic>
            <p:nvPicPr>
              <p:cNvPr id="14" name="Picture 13" descr="A screenshot of a game&#10;&#10;Description automatically generated">
                <a:extLst>
                  <a:ext uri="{FF2B5EF4-FFF2-40B4-BE49-F238E27FC236}">
                    <a16:creationId xmlns:a16="http://schemas.microsoft.com/office/drawing/2014/main" id="{33F0139D-7D97-A2DD-0D4D-AA6F3CBED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1539" y="1699194"/>
                <a:ext cx="6851729" cy="50832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2F0DCD-02D9-BA0B-76A8-C1C4C03F424A}"/>
                  </a:ext>
                </a:extLst>
              </p:cNvPr>
              <p:cNvSpPr txBox="1"/>
              <p:nvPr/>
            </p:nvSpPr>
            <p:spPr>
              <a:xfrm>
                <a:off x="13028188" y="5058462"/>
                <a:ext cx="37784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Action Picker</a:t>
                </a:r>
                <a:endParaRPr lang="en-US" sz="3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91805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16 May 2024 – 26 May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2BDCB-1D95-2F02-8793-BC4083946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" t="1805" r="1141" b="1643"/>
          <a:stretch/>
        </p:blipFill>
        <p:spPr>
          <a:xfrm>
            <a:off x="1253222" y="1122218"/>
            <a:ext cx="9685556" cy="461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51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 May 2024 – 01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C5EEB8-8988-28E3-8F33-B07334EBFF28}"/>
              </a:ext>
            </a:extLst>
          </p:cNvPr>
          <p:cNvGrpSpPr/>
          <p:nvPr/>
        </p:nvGrpSpPr>
        <p:grpSpPr>
          <a:xfrm>
            <a:off x="-469937" y="1629000"/>
            <a:ext cx="13268135" cy="3600000"/>
            <a:chOff x="0" y="1300841"/>
            <a:chExt cx="13268135" cy="360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5F886E-95B5-23E1-ABFD-4EF12A328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79"/>
            <a:stretch/>
          </p:blipFill>
          <p:spPr>
            <a:xfrm>
              <a:off x="6958360" y="1300841"/>
              <a:ext cx="6309775" cy="36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8D0853-CC0D-CE17-606A-9415B363D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10"/>
            <a:stretch/>
          </p:blipFill>
          <p:spPr>
            <a:xfrm>
              <a:off x="0" y="1300841"/>
              <a:ext cx="6669247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43930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02 June 2024 – 11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36831B-ACEC-E7C9-1FA9-B67F98C04AE8}"/>
              </a:ext>
            </a:extLst>
          </p:cNvPr>
          <p:cNvGrpSpPr/>
          <p:nvPr/>
        </p:nvGrpSpPr>
        <p:grpSpPr>
          <a:xfrm>
            <a:off x="-6354283" y="880341"/>
            <a:ext cx="24965162" cy="5609679"/>
            <a:chOff x="-6354283" y="880341"/>
            <a:chExt cx="24965162" cy="560967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4919016-5495-EFCB-A9F2-0ABACEEB3ECB}"/>
                </a:ext>
              </a:extLst>
            </p:cNvPr>
            <p:cNvGrpSpPr/>
            <p:nvPr/>
          </p:nvGrpSpPr>
          <p:grpSpPr>
            <a:xfrm>
              <a:off x="-6354283" y="883954"/>
              <a:ext cx="14815714" cy="5606066"/>
              <a:chOff x="-3118084" y="883954"/>
              <a:chExt cx="14815714" cy="560606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5F67BB9-566E-02BE-BFE7-D41BB4D527A0}"/>
                  </a:ext>
                </a:extLst>
              </p:cNvPr>
              <p:cNvGrpSpPr/>
              <p:nvPr/>
            </p:nvGrpSpPr>
            <p:grpSpPr>
              <a:xfrm>
                <a:off x="-3118084" y="883954"/>
                <a:ext cx="4493941" cy="5606066"/>
                <a:chOff x="-3334215" y="3276491"/>
                <a:chExt cx="4493941" cy="5606066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5EC191EB-494A-28BE-8F14-2A1B48F0FA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6280" r="16128"/>
                <a:stretch/>
              </p:blipFill>
              <p:spPr>
                <a:xfrm>
                  <a:off x="-3334215" y="3276491"/>
                  <a:ext cx="4493941" cy="3213529"/>
                </a:xfrm>
                <a:prstGeom prst="roundRect">
                  <a:avLst>
                    <a:gd name="adj" fmla="val 3421"/>
                  </a:avLst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CC7E75C0-1BF6-6B88-2536-E8D13531C8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3334215" y="6666088"/>
                  <a:ext cx="4493941" cy="2216469"/>
                </a:xfrm>
                <a:prstGeom prst="roundRect">
                  <a:avLst>
                    <a:gd name="adj" fmla="val 9149"/>
                  </a:avLst>
                </a:prstGeom>
                <a:ln w="38100">
                  <a:solidFill>
                    <a:schemeClr val="tx1"/>
                  </a:solidFill>
                </a:ln>
              </p:spPr>
            </p:pic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7913300-C721-9C9F-1BCC-D13635BD5A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39" t="2903" r="750" b="3348"/>
              <a:stretch/>
            </p:blipFill>
            <p:spPr>
              <a:xfrm>
                <a:off x="1494264" y="883955"/>
                <a:ext cx="10203366" cy="5606065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CE12E49-7FD2-6B8B-084C-8BE8A7665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37" t="2540" r="1429" b="2699"/>
            <a:stretch/>
          </p:blipFill>
          <p:spPr>
            <a:xfrm>
              <a:off x="8461431" y="880341"/>
              <a:ext cx="10149448" cy="560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7531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12 June 2024 – 18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3397B3-15E1-AA0D-421C-5BE29985BAEB}"/>
              </a:ext>
            </a:extLst>
          </p:cNvPr>
          <p:cNvGrpSpPr/>
          <p:nvPr/>
        </p:nvGrpSpPr>
        <p:grpSpPr>
          <a:xfrm>
            <a:off x="-1590063" y="1629000"/>
            <a:ext cx="15372126" cy="3600000"/>
            <a:chOff x="-1148952" y="957942"/>
            <a:chExt cx="15372126" cy="360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2E9952-036E-854A-3F73-672E69C8F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57" r="18750"/>
            <a:stretch/>
          </p:blipFill>
          <p:spPr>
            <a:xfrm>
              <a:off x="-1148952" y="957942"/>
              <a:ext cx="5280296" cy="3600000"/>
            </a:xfrm>
            <a:prstGeom prst="roundRect">
              <a:avLst>
                <a:gd name="adj" fmla="val 2997"/>
              </a:avLst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163983-BA3D-A773-82FA-43B9659FA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7" t="2403" r="1567" b="2222"/>
            <a:stretch/>
          </p:blipFill>
          <p:spPr>
            <a:xfrm>
              <a:off x="4318000" y="957942"/>
              <a:ext cx="5822628" cy="360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A54422-9F0D-18BF-87AB-2CDB9649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27284" y="957942"/>
              <a:ext cx="3895890" cy="3600000"/>
            </a:xfrm>
            <a:prstGeom prst="roundRect">
              <a:avLst>
                <a:gd name="adj" fmla="val 926"/>
              </a:avLst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B1A4490-F8AA-093C-D413-07F438033505}"/>
              </a:ext>
            </a:extLst>
          </p:cNvPr>
          <p:cNvSpPr txBox="1"/>
          <p:nvPr/>
        </p:nvSpPr>
        <p:spPr>
          <a:xfrm>
            <a:off x="4116849" y="982669"/>
            <a:ext cx="534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Bridge To College Version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529901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20 June 2024 – 27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2F2C7B-1A71-7A94-116A-554EA6994097}"/>
              </a:ext>
            </a:extLst>
          </p:cNvPr>
          <p:cNvGrpSpPr/>
          <p:nvPr/>
        </p:nvGrpSpPr>
        <p:grpSpPr>
          <a:xfrm>
            <a:off x="-3602081" y="992413"/>
            <a:ext cx="19396161" cy="5400000"/>
            <a:chOff x="133499" y="1166585"/>
            <a:chExt cx="19396161" cy="5400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76661E0-FF9E-C1D5-5BFA-A0AE1C8EAFD7}"/>
                </a:ext>
              </a:extLst>
            </p:cNvPr>
            <p:cNvGrpSpPr/>
            <p:nvPr/>
          </p:nvGrpSpPr>
          <p:grpSpPr>
            <a:xfrm>
              <a:off x="133499" y="1166585"/>
              <a:ext cx="19396161" cy="5400000"/>
              <a:chOff x="133499" y="1166585"/>
              <a:chExt cx="19396161" cy="5400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973B353-66E5-1A87-8261-7B3323EAA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9" y="1166585"/>
                <a:ext cx="8289765" cy="5400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61CD3F-9155-8E28-4C42-1B0BD78A8662}"/>
                  </a:ext>
                </a:extLst>
              </p:cNvPr>
              <p:cNvSpPr/>
              <p:nvPr/>
            </p:nvSpPr>
            <p:spPr>
              <a:xfrm>
                <a:off x="6656615" y="4038600"/>
                <a:ext cx="1485900" cy="35922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E32A43-4A31-6CDA-FC1E-47F8F32A1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90"/>
              <a:stretch/>
            </p:blipFill>
            <p:spPr>
              <a:xfrm>
                <a:off x="8423264" y="1166585"/>
                <a:ext cx="11106396" cy="5400000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8B06E5-B03F-40B4-026C-95122047D726}"/>
                </a:ext>
              </a:extLst>
            </p:cNvPr>
            <p:cNvSpPr/>
            <p:nvPr/>
          </p:nvSpPr>
          <p:spPr>
            <a:xfrm>
              <a:off x="8611985" y="4754880"/>
              <a:ext cx="5403274" cy="157110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1982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 June 2024 – 30 July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AF7A8B-BF14-F7EA-828F-D2E684AF5C79}"/>
              </a:ext>
            </a:extLst>
          </p:cNvPr>
          <p:cNvGrpSpPr/>
          <p:nvPr/>
        </p:nvGrpSpPr>
        <p:grpSpPr>
          <a:xfrm>
            <a:off x="-3429321" y="729000"/>
            <a:ext cx="19186903" cy="5400000"/>
            <a:chOff x="368660" y="931026"/>
            <a:chExt cx="19186903" cy="540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5496E5-1D54-6186-C23A-1CDCA7F78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731"/>
            <a:stretch/>
          </p:blipFill>
          <p:spPr>
            <a:xfrm>
              <a:off x="368660" y="931026"/>
              <a:ext cx="7420472" cy="54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08063E-8C2E-46C6-A7FD-8A793D90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90" t="2149" r="1273" b="4083"/>
            <a:stretch/>
          </p:blipFill>
          <p:spPr>
            <a:xfrm>
              <a:off x="7922135" y="931026"/>
              <a:ext cx="11633428" cy="54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71113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65EF5B5-4ED0-28FC-3787-829FCFFB83AD}"/>
              </a:ext>
            </a:extLst>
          </p:cNvPr>
          <p:cNvGrpSpPr/>
          <p:nvPr/>
        </p:nvGrpSpPr>
        <p:grpSpPr>
          <a:xfrm>
            <a:off x="-480619" y="433068"/>
            <a:ext cx="15068069" cy="6375600"/>
            <a:chOff x="-480619" y="433068"/>
            <a:chExt cx="15068069" cy="63756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CD434D1-B3C7-920C-6B47-F4A351A9DAB3}"/>
                </a:ext>
              </a:extLst>
            </p:cNvPr>
            <p:cNvGrpSpPr/>
            <p:nvPr/>
          </p:nvGrpSpPr>
          <p:grpSpPr>
            <a:xfrm>
              <a:off x="4808238" y="434898"/>
              <a:ext cx="9779212" cy="6373770"/>
              <a:chOff x="4808238" y="434898"/>
              <a:chExt cx="9779212" cy="637377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B9E2169-166E-72A0-B617-1FF84AB8A7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4" t="3159" r="-114" b="3903"/>
              <a:stretch/>
            </p:blipFill>
            <p:spPr>
              <a:xfrm>
                <a:off x="4808238" y="434898"/>
                <a:ext cx="9779212" cy="63737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5012831-4759-8FE6-25AC-E7B9AAB83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7797" y="630894"/>
                <a:ext cx="1521145" cy="7793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0A4EBC6-6BFD-F472-ADA3-918F8457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80619" y="433068"/>
              <a:ext cx="5159077" cy="637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97486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3C958C1-5360-72CF-3CF7-2D5B4C6DC737}"/>
              </a:ext>
            </a:extLst>
          </p:cNvPr>
          <p:cNvGrpSpPr/>
          <p:nvPr/>
        </p:nvGrpSpPr>
        <p:grpSpPr>
          <a:xfrm>
            <a:off x="-821121" y="1231348"/>
            <a:ext cx="13834242" cy="4395304"/>
            <a:chOff x="-821121" y="1231348"/>
            <a:chExt cx="13834242" cy="43953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D179E9B-BEF2-9574-9E42-504FFB7E4EBC}"/>
                </a:ext>
              </a:extLst>
            </p:cNvPr>
            <p:cNvGrpSpPr/>
            <p:nvPr/>
          </p:nvGrpSpPr>
          <p:grpSpPr>
            <a:xfrm>
              <a:off x="-821121" y="1231348"/>
              <a:ext cx="13834242" cy="4395304"/>
              <a:chOff x="86061" y="1268999"/>
              <a:chExt cx="13834242" cy="439530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5ACF89E-FB75-97F1-5DE1-D2E0F45118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04" t="1992" r="1159" b="2624"/>
              <a:stretch/>
            </p:blipFill>
            <p:spPr>
              <a:xfrm>
                <a:off x="86061" y="1268999"/>
                <a:ext cx="7987843" cy="43200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26AE55A-C396-BA91-6280-308A1D71A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81480" y="1344303"/>
                <a:ext cx="5738823" cy="4320000"/>
              </a:xfrm>
              <a:prstGeom prst="roundRect">
                <a:avLst>
                  <a:gd name="adj" fmla="val 2064"/>
                </a:avLst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EE3FE92-0C0A-273E-A4D2-72D11F06201F}"/>
                </a:ext>
              </a:extLst>
            </p:cNvPr>
            <p:cNvSpPr txBox="1"/>
            <p:nvPr/>
          </p:nvSpPr>
          <p:spPr>
            <a:xfrm>
              <a:off x="5596601" y="4159011"/>
              <a:ext cx="1025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Cambria" panose="02040503050406030204" pitchFamily="18" charset="0"/>
                  <a:ea typeface="Cambria" panose="02040503050406030204" pitchFamily="18" charset="0"/>
                </a:rPr>
                <a:t>WORLD</a:t>
              </a:r>
              <a:endParaRPr lang="en-US" b="1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39ED48-6897-E714-EA9B-F8151B12A54A}"/>
                </a:ext>
              </a:extLst>
            </p:cNvPr>
            <p:cNvSpPr txBox="1"/>
            <p:nvPr/>
          </p:nvSpPr>
          <p:spPr>
            <a:xfrm>
              <a:off x="7943932" y="2794846"/>
              <a:ext cx="1252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Cambria" panose="02040503050406030204" pitchFamily="18" charset="0"/>
                  <a:ea typeface="Cambria" panose="02040503050406030204" pitchFamily="18" charset="0"/>
                </a:rPr>
                <a:t>PLANNER</a:t>
              </a:r>
              <a:endParaRPr lang="en-US" b="1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020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2870290-5912-AD4E-434E-27FE1203B15A}"/>
              </a:ext>
            </a:extLst>
          </p:cNvPr>
          <p:cNvGrpSpPr/>
          <p:nvPr/>
        </p:nvGrpSpPr>
        <p:grpSpPr>
          <a:xfrm>
            <a:off x="268941" y="1509068"/>
            <a:ext cx="12175220" cy="3839864"/>
            <a:chOff x="268941" y="1509068"/>
            <a:chExt cx="12175220" cy="38398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970C24-5CF7-5B23-F165-62027BF9F373}"/>
                </a:ext>
              </a:extLst>
            </p:cNvPr>
            <p:cNvGrpSpPr/>
            <p:nvPr/>
          </p:nvGrpSpPr>
          <p:grpSpPr>
            <a:xfrm>
              <a:off x="268941" y="2358123"/>
              <a:ext cx="1616455" cy="2141754"/>
              <a:chOff x="596587" y="659719"/>
              <a:chExt cx="2072713" cy="2746282"/>
            </a:xfrm>
          </p:grpSpPr>
          <p:pic>
            <p:nvPicPr>
              <p:cNvPr id="5" name="Picture 4" descr="A yellow and white coin&#10;&#10;Description automatically generated">
                <a:extLst>
                  <a:ext uri="{FF2B5EF4-FFF2-40B4-BE49-F238E27FC236}">
                    <a16:creationId xmlns:a16="http://schemas.microsoft.com/office/drawing/2014/main" id="{03AD4460-F369-367A-2409-ECD68E5FC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122" y="659719"/>
                <a:ext cx="1471191" cy="147119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407AD-12E4-8480-DE3F-F640A9C15A58}"/>
                  </a:ext>
                </a:extLst>
              </p:cNvPr>
              <p:cNvSpPr txBox="1"/>
              <p:nvPr/>
            </p:nvSpPr>
            <p:spPr>
              <a:xfrm>
                <a:off x="596587" y="2735098"/>
                <a:ext cx="2072713" cy="67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 Coin</a:t>
                </a:r>
                <a:endPara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860F326-7119-9125-BA71-18BFEC443608}"/>
                  </a:ext>
                </a:extLst>
              </p:cNvPr>
              <p:cNvCxnSpPr>
                <a:cxnSpLocks/>
                <a:stCxn id="6" idx="0"/>
                <a:endCxn id="5" idx="2"/>
              </p:cNvCxnSpPr>
              <p:nvPr/>
            </p:nvCxnSpPr>
            <p:spPr>
              <a:xfrm flipV="1">
                <a:off x="1632944" y="2130910"/>
                <a:ext cx="7773" cy="60418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9D8078-058C-E4C5-BCD5-41A456E7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4488" y="1509068"/>
              <a:ext cx="10429673" cy="3839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9711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033CF25-D86C-4DF3-3800-BFD5FC366708}"/>
              </a:ext>
            </a:extLst>
          </p:cNvPr>
          <p:cNvGrpSpPr/>
          <p:nvPr/>
        </p:nvGrpSpPr>
        <p:grpSpPr>
          <a:xfrm>
            <a:off x="-2353591" y="369000"/>
            <a:ext cx="16716306" cy="6120000"/>
            <a:chOff x="-4957840" y="350979"/>
            <a:chExt cx="16716306" cy="6120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78AA4AA-DFBA-9B15-0CDA-D95F4490F3CB}"/>
                </a:ext>
              </a:extLst>
            </p:cNvPr>
            <p:cNvGrpSpPr/>
            <p:nvPr/>
          </p:nvGrpSpPr>
          <p:grpSpPr>
            <a:xfrm>
              <a:off x="-4957840" y="350979"/>
              <a:ext cx="16716306" cy="6120000"/>
              <a:chOff x="-4957840" y="350979"/>
              <a:chExt cx="16716306" cy="612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22937A2-B4F4-32AB-DC37-4FFC558A9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35452" y="350979"/>
                <a:ext cx="6623014" cy="6120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E7BC811-B387-883B-1A24-EC41998709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23" t="2500" r="1194" b="1834"/>
              <a:stretch/>
            </p:blipFill>
            <p:spPr>
              <a:xfrm>
                <a:off x="-4957840" y="350979"/>
                <a:ext cx="9915679" cy="6120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73C0C1-B84C-D936-AD4E-A9DE41F25595}"/>
                  </a:ext>
                </a:extLst>
              </p:cNvPr>
              <p:cNvSpPr txBox="1"/>
              <p:nvPr/>
            </p:nvSpPr>
            <p:spPr>
              <a:xfrm>
                <a:off x="3122342" y="4148253"/>
                <a:ext cx="1025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highlight>
                      <a:srgbClr val="FFFF00"/>
                    </a:highlight>
                    <a:latin typeface="Cambria" panose="02040503050406030204" pitchFamily="18" charset="0"/>
                    <a:ea typeface="Cambria" panose="02040503050406030204" pitchFamily="18" charset="0"/>
                  </a:rPr>
                  <a:t>WORLD</a:t>
                </a:r>
                <a:endParaRPr lang="en-US" b="1" dirty="0">
                  <a:highlight>
                    <a:srgbClr val="FFFF00"/>
                  </a:highlight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E17C4-D56A-173A-6106-DDAD3C318898}"/>
                </a:ext>
              </a:extLst>
            </p:cNvPr>
            <p:cNvSpPr txBox="1"/>
            <p:nvPr/>
          </p:nvSpPr>
          <p:spPr>
            <a:xfrm>
              <a:off x="5286797" y="2784088"/>
              <a:ext cx="1252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Cambria" panose="02040503050406030204" pitchFamily="18" charset="0"/>
                  <a:ea typeface="Cambria" panose="02040503050406030204" pitchFamily="18" charset="0"/>
                </a:rPr>
                <a:t>PLANNER</a:t>
              </a:r>
              <a:endParaRPr lang="en-US" b="1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9925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66C6B60-9EA3-3750-B556-C61ED2E72642}"/>
              </a:ext>
            </a:extLst>
          </p:cNvPr>
          <p:cNvGrpSpPr/>
          <p:nvPr/>
        </p:nvGrpSpPr>
        <p:grpSpPr>
          <a:xfrm>
            <a:off x="159977" y="1338853"/>
            <a:ext cx="11872045" cy="4180294"/>
            <a:chOff x="-1892672" y="2203506"/>
            <a:chExt cx="11872045" cy="41802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657D415-0BCA-0005-EAE7-4AE15EA20DDE}"/>
                </a:ext>
              </a:extLst>
            </p:cNvPr>
            <p:cNvGrpSpPr/>
            <p:nvPr/>
          </p:nvGrpSpPr>
          <p:grpSpPr>
            <a:xfrm>
              <a:off x="-1892672" y="2203506"/>
              <a:ext cx="11872045" cy="4180294"/>
              <a:chOff x="-1892672" y="2203506"/>
              <a:chExt cx="11872045" cy="4180294"/>
            </a:xfrm>
          </p:grpSpPr>
          <p:pic>
            <p:nvPicPr>
              <p:cNvPr id="2" name="Picture 1" descr="A group of people looking at a computer&#10;&#10;Description automatically generated">
                <a:extLst>
                  <a:ext uri="{FF2B5EF4-FFF2-40B4-BE49-F238E27FC236}">
                    <a16:creationId xmlns:a16="http://schemas.microsoft.com/office/drawing/2014/main" id="{726714DD-1283-37AB-EA8E-03B5BD451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31" r="-227" b="33904"/>
              <a:stretch/>
            </p:blipFill>
            <p:spPr>
              <a:xfrm>
                <a:off x="5277793" y="4604824"/>
                <a:ext cx="4701580" cy="1778976"/>
              </a:xfrm>
              <a:prstGeom prst="roundRect">
                <a:avLst/>
              </a:prstGeom>
            </p:spPr>
          </p:pic>
          <p:pic>
            <p:nvPicPr>
              <p:cNvPr id="3" name="Picture 2" descr="Two people sitting at a desk with computers&#10;&#10;Description automatically generated">
                <a:extLst>
                  <a:ext uri="{FF2B5EF4-FFF2-40B4-BE49-F238E27FC236}">
                    <a16:creationId xmlns:a16="http://schemas.microsoft.com/office/drawing/2014/main" id="{BC6FC795-AAAD-9335-A8DC-3DB4F6538F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32" t="18969" r="4918" b="29178"/>
              <a:stretch/>
            </p:blipFill>
            <p:spPr>
              <a:xfrm>
                <a:off x="5277793" y="2203506"/>
                <a:ext cx="4620180" cy="2078366"/>
              </a:xfrm>
              <a:prstGeom prst="roundRect">
                <a:avLst/>
              </a:prstGeom>
            </p:spPr>
          </p:pic>
          <p:pic>
            <p:nvPicPr>
              <p:cNvPr id="4" name="Picture 3" descr="A group of people sitting at a table with computers&#10;&#10;Description automatically generated">
                <a:extLst>
                  <a:ext uri="{FF2B5EF4-FFF2-40B4-BE49-F238E27FC236}">
                    <a16:creationId xmlns:a16="http://schemas.microsoft.com/office/drawing/2014/main" id="{247D2C81-89FC-A5DC-C5FF-D76AF5CDC2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29" t="25840" b="5565"/>
              <a:stretch/>
            </p:blipFill>
            <p:spPr>
              <a:xfrm>
                <a:off x="-1892672" y="2203506"/>
                <a:ext cx="6945043" cy="4180294"/>
              </a:xfrm>
              <a:prstGeom prst="roundRect">
                <a:avLst/>
              </a:prstGeom>
            </p:spPr>
          </p:pic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6A23CE6-60BE-484B-0A35-7C5198A1DD02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1237129" y="2565243"/>
              <a:ext cx="1151069" cy="597505"/>
            </a:xfrm>
            <a:prstGeom prst="straightConnector1">
              <a:avLst/>
            </a:prstGeom>
            <a:ln w="38100" cap="rnd">
              <a:solidFill>
                <a:srgbClr val="FFFF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C97A5C-8FC8-99F6-5F53-E0672A9007C5}"/>
                </a:ext>
              </a:extLst>
            </p:cNvPr>
            <p:cNvSpPr txBox="1"/>
            <p:nvPr/>
          </p:nvSpPr>
          <p:spPr>
            <a:xfrm>
              <a:off x="2388198" y="2334410"/>
              <a:ext cx="2097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FFFF00"/>
                  </a:solidFill>
                  <a:latin typeface="Comic Sans MS" panose="030F0702030302020204" pitchFamily="66" charset="0"/>
                </a:rPr>
                <a:t>MycroForest</a:t>
              </a:r>
              <a:endParaRPr lang="en-US" sz="2400" dirty="0">
                <a:solidFill>
                  <a:srgbClr val="FFFF00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2585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140D68-5375-C2D8-BC9A-3E4F86C9589D}"/>
              </a:ext>
            </a:extLst>
          </p:cNvPr>
          <p:cNvGrpSpPr/>
          <p:nvPr/>
        </p:nvGrpSpPr>
        <p:grpSpPr>
          <a:xfrm>
            <a:off x="-3802958" y="191209"/>
            <a:ext cx="13083861" cy="16474020"/>
            <a:chOff x="-3802958" y="191209"/>
            <a:chExt cx="13083861" cy="164740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6FC66B-BC9D-5B58-C3ED-4304B0F1D221}"/>
                </a:ext>
              </a:extLst>
            </p:cNvPr>
            <p:cNvGrpSpPr/>
            <p:nvPr/>
          </p:nvGrpSpPr>
          <p:grpSpPr>
            <a:xfrm>
              <a:off x="-3802958" y="191209"/>
              <a:ext cx="13083861" cy="9881392"/>
              <a:chOff x="-3804879" y="1917304"/>
              <a:chExt cx="13083861" cy="988139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4FCC07F-503C-3438-F41E-84D408CE6A7C}"/>
                  </a:ext>
                </a:extLst>
              </p:cNvPr>
              <p:cNvGrpSpPr/>
              <p:nvPr/>
            </p:nvGrpSpPr>
            <p:grpSpPr>
              <a:xfrm>
                <a:off x="-3804879" y="1917304"/>
                <a:ext cx="6372369" cy="9880784"/>
                <a:chOff x="-4554326" y="653323"/>
                <a:chExt cx="6372369" cy="9880784"/>
              </a:xfrm>
            </p:grpSpPr>
            <p:pic>
              <p:nvPicPr>
                <p:cNvPr id="1026" name="Picture 2" descr="Forms response chart. Question title: 7. The system gave error messages that clearly told me how to fix problems.. Number of responses: 10 responses.">
                  <a:extLst>
                    <a:ext uri="{FF2B5EF4-FFF2-40B4-BE49-F238E27FC236}">
                      <a16:creationId xmlns:a16="http://schemas.microsoft.com/office/drawing/2014/main" id="{FB8B0FC3-6328-C36E-3199-3BEC66D5F7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0484" y="653323"/>
                  <a:ext cx="6368527" cy="3023392"/>
                </a:xfrm>
                <a:prstGeom prst="roundRect">
                  <a:avLst>
                    <a:gd name="adj" fmla="val 6704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Forms response chart. Question title: 10. It was easy to find the information I needed.. Number of responses: 10 responses.">
                  <a:extLst>
                    <a:ext uri="{FF2B5EF4-FFF2-40B4-BE49-F238E27FC236}">
                      <a16:creationId xmlns:a16="http://schemas.microsoft.com/office/drawing/2014/main" id="{BD2FD3B5-0200-12B9-55FC-5970D74BB5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4326" y="4082019"/>
                  <a:ext cx="6368527" cy="3023392"/>
                </a:xfrm>
                <a:prstGeom prst="roundRect">
                  <a:avLst>
                    <a:gd name="adj" fmla="val 7460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 descr="Forms response chart. Question title: 14. I liked using the interface of this system.. Number of responses: 10 responses.">
                  <a:extLst>
                    <a:ext uri="{FF2B5EF4-FFF2-40B4-BE49-F238E27FC236}">
                      <a16:creationId xmlns:a16="http://schemas.microsoft.com/office/drawing/2014/main" id="{7D80F46B-9EBF-86F6-605D-0481EEB2FD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4326" y="7510715"/>
                  <a:ext cx="6368527" cy="3023392"/>
                </a:xfrm>
                <a:prstGeom prst="roundRect">
                  <a:avLst>
                    <a:gd name="adj" fmla="val 7351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13CD61C-2326-BAAB-40CF-190018230B5C}"/>
                  </a:ext>
                </a:extLst>
              </p:cNvPr>
              <p:cNvGrpSpPr/>
              <p:nvPr/>
            </p:nvGrpSpPr>
            <p:grpSpPr>
              <a:xfrm>
                <a:off x="2909173" y="1940190"/>
                <a:ext cx="6369809" cy="9858506"/>
                <a:chOff x="3186662" y="-3352496"/>
                <a:chExt cx="6369809" cy="9858506"/>
              </a:xfrm>
            </p:grpSpPr>
            <p:pic>
              <p:nvPicPr>
                <p:cNvPr id="2050" name="Picture 2" descr="Forms response chart. Question title: 17. This system made me think about responsible forest management and the important role that forests play in keeping atmospheric CO2 levels in check.&#10;. Number of responses: 10 responses.">
                  <a:extLst>
                    <a:ext uri="{FF2B5EF4-FFF2-40B4-BE49-F238E27FC236}">
                      <a16:creationId xmlns:a16="http://schemas.microsoft.com/office/drawing/2014/main" id="{48CA5C7C-199E-D17C-91DF-D04AAF84D6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4" y="-3352496"/>
                  <a:ext cx="6369807" cy="3024000"/>
                </a:xfrm>
                <a:prstGeom prst="roundRect">
                  <a:avLst>
                    <a:gd name="adj" fmla="val 7871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 descr="Forms response chart. Question title: 18. I feel like I learned something valuable using this system.&#10;. Number of responses: 10 responses.">
                  <a:extLst>
                    <a:ext uri="{FF2B5EF4-FFF2-40B4-BE49-F238E27FC236}">
                      <a16:creationId xmlns:a16="http://schemas.microsoft.com/office/drawing/2014/main" id="{B369985F-94F6-A835-6C53-614C2520C0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3" y="53314"/>
                  <a:ext cx="6369807" cy="3024000"/>
                </a:xfrm>
                <a:prstGeom prst="roundRect">
                  <a:avLst>
                    <a:gd name="adj" fmla="val 8016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4" name="Picture 6" descr="Forms response chart. Question title: 20. I think a lesson using this tool will be a valuable use of time at school.&#10;. Number of responses: 10 responses.">
                  <a:extLst>
                    <a:ext uri="{FF2B5EF4-FFF2-40B4-BE49-F238E27FC236}">
                      <a16:creationId xmlns:a16="http://schemas.microsoft.com/office/drawing/2014/main" id="{314D8ADD-CEB4-3086-1B5B-311C005588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2" y="3482010"/>
                  <a:ext cx="6369808" cy="3024000"/>
                </a:xfrm>
                <a:prstGeom prst="roundRect">
                  <a:avLst>
                    <a:gd name="adj" fmla="val 6887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1032" name="Picture 8" descr="Forms response chart. Question title: 13. The interface of this system was pleasant.. Number of responses: 10 responses.">
              <a:extLst>
                <a:ext uri="{FF2B5EF4-FFF2-40B4-BE49-F238E27FC236}">
                  <a16:creationId xmlns:a16="http://schemas.microsoft.com/office/drawing/2014/main" id="{7D94BD2A-4C68-2B74-705B-836A3BAFA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02958" y="10453803"/>
              <a:ext cx="13083860" cy="6211426"/>
            </a:xfrm>
            <a:prstGeom prst="roundRect">
              <a:avLst>
                <a:gd name="adj" fmla="val 8768"/>
              </a:avLst>
            </a:prstGeom>
            <a:noFill/>
            <a:ln w="76200">
              <a:solidFill>
                <a:schemeClr val="accent4">
                  <a:lumMod val="20000"/>
                  <a:lumOff val="8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5426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028ADCAD-745F-E22E-E13C-93A6BA0AEBAD}"/>
              </a:ext>
            </a:extLst>
          </p:cNvPr>
          <p:cNvGrpSpPr/>
          <p:nvPr/>
        </p:nvGrpSpPr>
        <p:grpSpPr>
          <a:xfrm>
            <a:off x="0" y="0"/>
            <a:ext cx="15865117" cy="6702016"/>
            <a:chOff x="0" y="0"/>
            <a:chExt cx="15865117" cy="67020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C5B315-EA6B-8372-72D0-898C80155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8748" y="1124455"/>
              <a:ext cx="4004015" cy="1385244"/>
            </a:xfrm>
            <a:prstGeom prst="roundRect">
              <a:avLst>
                <a:gd name="adj" fmla="val 11289"/>
              </a:avLst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95A6-4307-75B0-7620-6DA1CF0870A3}"/>
                </a:ext>
              </a:extLst>
            </p:cNvPr>
            <p:cNvGrpSpPr/>
            <p:nvPr/>
          </p:nvGrpSpPr>
          <p:grpSpPr>
            <a:xfrm>
              <a:off x="0" y="0"/>
              <a:ext cx="5542893" cy="3691146"/>
              <a:chOff x="1" y="0"/>
              <a:chExt cx="3841594" cy="255821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70295EC-8BCD-F3C6-B244-3617B7E9BA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62" r="23328"/>
              <a:stretch/>
            </p:blipFill>
            <p:spPr>
              <a:xfrm>
                <a:off x="1" y="0"/>
                <a:ext cx="3841594" cy="2558210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D874AF-173A-32EB-62FE-E852D0FD5D14}"/>
                  </a:ext>
                </a:extLst>
              </p:cNvPr>
              <p:cNvSpPr/>
              <p:nvPr/>
            </p:nvSpPr>
            <p:spPr>
              <a:xfrm>
                <a:off x="1859280" y="1654233"/>
                <a:ext cx="1311828" cy="290945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891F0A0-6348-7B11-72A3-2CCED6100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83442" y="472605"/>
              <a:ext cx="5781675" cy="20828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Graphic 11" descr="Cursor with solid fill">
              <a:extLst>
                <a:ext uri="{FF2B5EF4-FFF2-40B4-BE49-F238E27FC236}">
                  <a16:creationId xmlns:a16="http://schemas.microsoft.com/office/drawing/2014/main" id="{66E6A3F7-EADB-8BC1-C1F9-06C01DFAA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89228" y="2092072"/>
              <a:ext cx="542217" cy="542217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0A207E3-5E2E-89C2-CB77-084CED7FD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1445" y="2350272"/>
              <a:ext cx="1678031" cy="12908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EE99080-08B0-583E-5F6A-2858A2432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922116"/>
              <a:ext cx="5132905" cy="2779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3F9215-F215-E4F4-345C-9307D298C785}"/>
                </a:ext>
              </a:extLst>
            </p:cNvPr>
            <p:cNvSpPr txBox="1"/>
            <p:nvPr/>
          </p:nvSpPr>
          <p:spPr>
            <a:xfrm>
              <a:off x="2107962" y="4279496"/>
              <a:ext cx="196826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Tree Stress Over Time</a:t>
              </a:r>
              <a:endParaRPr lang="en-US" sz="2400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E9E8A9D-A229-B5EF-8AA5-170C22B214B4}"/>
                </a:ext>
              </a:extLst>
            </p:cNvPr>
            <p:cNvGrpSpPr/>
            <p:nvPr/>
          </p:nvGrpSpPr>
          <p:grpSpPr>
            <a:xfrm>
              <a:off x="10713181" y="3914170"/>
              <a:ext cx="5151936" cy="2779200"/>
              <a:chOff x="3891691" y="155984"/>
              <a:chExt cx="5151936" cy="277920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A59D555-6730-3410-2EE7-1C02269B8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91691" y="155984"/>
                <a:ext cx="5151936" cy="2779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26D62B-8970-1F6A-F72F-1A8141FA5857}"/>
                  </a:ext>
                </a:extLst>
              </p:cNvPr>
              <p:cNvSpPr txBox="1"/>
              <p:nvPr/>
            </p:nvSpPr>
            <p:spPr>
              <a:xfrm>
                <a:off x="4238217" y="1616214"/>
                <a:ext cx="298566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CO2 Concentration Over Time</a:t>
                </a:r>
                <a:endParaRPr lang="en-US" sz="24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56676B3-618E-EDC5-0751-6B3AAFEA3018}"/>
                </a:ext>
              </a:extLst>
            </p:cNvPr>
            <p:cNvGrpSpPr/>
            <p:nvPr/>
          </p:nvGrpSpPr>
          <p:grpSpPr>
            <a:xfrm>
              <a:off x="5328653" y="3922816"/>
              <a:ext cx="5188780" cy="2779200"/>
              <a:chOff x="4438963" y="4147346"/>
              <a:chExt cx="10372515" cy="5668097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58B4D28-AD99-1E2E-CED5-92867E036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38963" y="4147346"/>
                <a:ext cx="10372515" cy="566809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97841A-DA74-A87B-9921-AA3CAD5160D7}"/>
                  </a:ext>
                </a:extLst>
              </p:cNvPr>
              <p:cNvSpPr txBox="1"/>
              <p:nvPr/>
            </p:nvSpPr>
            <p:spPr>
              <a:xfrm>
                <a:off x="4841781" y="6522756"/>
                <a:ext cx="9566877" cy="941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Tree Carbon Absorbed Over Time</a:t>
                </a:r>
                <a:endParaRPr lang="en-US" sz="2400" dirty="0"/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5A6FACD-DDF3-4D53-4174-D9646A20C4E5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974280" y="2555483"/>
              <a:ext cx="0" cy="1358687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89093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637F2FC6-6E53-408A-AC11-4078014E8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9698224" cy="6858000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 questionnaire with text&#10;&#10;Description automatically generated">
            <a:extLst>
              <a:ext uri="{FF2B5EF4-FFF2-40B4-BE49-F238E27FC236}">
                <a16:creationId xmlns:a16="http://schemas.microsoft.com/office/drawing/2014/main" id="{2D3AD561-0F49-1627-1C1C-1C02B9D01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4615" y="0"/>
            <a:ext cx="9698224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1295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8A32CA-4399-6A11-D0CB-0343D5D5FB10}"/>
              </a:ext>
            </a:extLst>
          </p:cNvPr>
          <p:cNvGrpSpPr/>
          <p:nvPr/>
        </p:nvGrpSpPr>
        <p:grpSpPr>
          <a:xfrm>
            <a:off x="1003436" y="1504885"/>
            <a:ext cx="10185128" cy="3739468"/>
            <a:chOff x="1003436" y="1504885"/>
            <a:chExt cx="10185128" cy="37394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579786-FD84-A20B-1788-7AB2FEDDC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436" y="1504885"/>
              <a:ext cx="10185128" cy="3739468"/>
            </a:xfrm>
            <a:prstGeom prst="rect">
              <a:avLst/>
            </a:prstGeom>
          </p:spPr>
        </p:pic>
        <p:pic>
          <p:nvPicPr>
            <p:cNvPr id="7" name="Graphic 6" descr="Right pointing backhand index with solid fill">
              <a:extLst>
                <a:ext uri="{FF2B5EF4-FFF2-40B4-BE49-F238E27FC236}">
                  <a16:creationId xmlns:a16="http://schemas.microsoft.com/office/drawing/2014/main" id="{CC9E8C22-D533-9A21-607C-24034B02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4320989" y="3250906"/>
              <a:ext cx="525028" cy="525028"/>
            </a:xfrm>
            <a:prstGeom prst="rect">
              <a:avLst/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B38A2BD6-5694-53C0-74A3-B70712003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9327" y="4077148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4206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9276</TotalTime>
  <Words>801</Words>
  <Application>Microsoft Office PowerPoint</Application>
  <PresentationFormat>Widescreen</PresentationFormat>
  <Paragraphs>349</Paragraphs>
  <Slides>84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5" baseType="lpstr">
      <vt:lpstr>Arial</vt:lpstr>
      <vt:lpstr>Arial Narrow</vt:lpstr>
      <vt:lpstr>Calibri</vt:lpstr>
      <vt:lpstr>Calibri Light</vt:lpstr>
      <vt:lpstr>Cambria</vt:lpstr>
      <vt:lpstr>Cambria Math</vt:lpstr>
      <vt:lpstr>Comic Sans MS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Gayathri Girish Nair</dc:creator>
  <cp:lastModifiedBy>Gayathri Girish Nair</cp:lastModifiedBy>
  <cp:revision>134</cp:revision>
  <dcterms:created xsi:type="dcterms:W3CDTF">2024-05-19T12:06:57Z</dcterms:created>
  <dcterms:modified xsi:type="dcterms:W3CDTF">2024-08-11T19:09:29Z</dcterms:modified>
</cp:coreProperties>
</file>